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794" r:id="rId2"/>
    <p:sldId id="493" r:id="rId3"/>
    <p:sldId id="832" r:id="rId4"/>
    <p:sldId id="833" r:id="rId5"/>
    <p:sldId id="834" r:id="rId6"/>
    <p:sldId id="835" r:id="rId7"/>
    <p:sldId id="836" r:id="rId8"/>
    <p:sldId id="837" r:id="rId9"/>
    <p:sldId id="838" r:id="rId10"/>
    <p:sldId id="839" r:id="rId11"/>
    <p:sldId id="840" r:id="rId12"/>
    <p:sldId id="841" r:id="rId13"/>
    <p:sldId id="842" r:id="rId14"/>
    <p:sldId id="843" r:id="rId15"/>
    <p:sldId id="844" r:id="rId16"/>
    <p:sldId id="845" r:id="rId17"/>
    <p:sldId id="846" r:id="rId18"/>
    <p:sldId id="847" r:id="rId19"/>
    <p:sldId id="848" r:id="rId20"/>
    <p:sldId id="849" r:id="rId21"/>
    <p:sldId id="496" r:id="rId22"/>
    <p:sldId id="812" r:id="rId23"/>
    <p:sldId id="541" r:id="rId24"/>
    <p:sldId id="814" r:id="rId25"/>
    <p:sldId id="815" r:id="rId26"/>
    <p:sldId id="816" r:id="rId27"/>
    <p:sldId id="817" r:id="rId28"/>
    <p:sldId id="818" r:id="rId29"/>
    <p:sldId id="819" r:id="rId30"/>
    <p:sldId id="820" r:id="rId31"/>
    <p:sldId id="826" r:id="rId32"/>
    <p:sldId id="827" r:id="rId33"/>
    <p:sldId id="828" r:id="rId34"/>
    <p:sldId id="830" r:id="rId35"/>
    <p:sldId id="83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ser Khan" initials="Y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B1E"/>
    <a:srgbClr val="8C1515"/>
    <a:srgbClr val="AFEBFF"/>
    <a:srgbClr val="FFAAAA"/>
    <a:srgbClr val="E3B7F1"/>
    <a:srgbClr val="C6D4FF"/>
    <a:srgbClr val="C5FFC5"/>
    <a:srgbClr val="05274E"/>
    <a:srgbClr val="B0C3FF"/>
    <a:srgbClr val="FFF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92918" autoAdjust="0"/>
  </p:normalViewPr>
  <p:slideViewPr>
    <p:cSldViewPr snapToGrid="0">
      <p:cViewPr varScale="1">
        <p:scale>
          <a:sx n="129" d="100"/>
          <a:sy n="129" d="100"/>
        </p:scale>
        <p:origin x="283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856"/>
    </p:cViewPr>
  </p:sorterViewPr>
  <p:notesViewPr>
    <p:cSldViewPr snapToGrid="0">
      <p:cViewPr varScale="1">
        <p:scale>
          <a:sx n="65" d="100"/>
          <a:sy n="65" d="100"/>
        </p:scale>
        <p:origin x="257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E6E90-D057-4D0D-B992-091951C9891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6554-DBE6-4CB7-8C9A-72353E7B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98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7:34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54 104 1840 0 0,'-15'6'2138'0'0,"12"-6"-1605"0"0,0 1 0 0 0,0 1 0 0 0,0-1-1 0 0,0 0 1 0 0,0 1 0 0 0,0-1 0 0 0,0 1 0 0 0,0 0 0 0 0,0 0 0 0 0,1 0 0 0 0,-5 4 0 0 0,7-5-469 0 0,0 0 0 0 0,0 0 0 0 0,0 0 0 0 0,0 0 0 0 0,0 0 0 0 0,1 0 0 0 0,-1 0-1 0 0,0 0 1 0 0,0 0 0 0 0,1 0 0 0 0,-1 0 0 0 0,1 0 0 0 0,-1 0 0 0 0,1 0 0 0 0,-1 0 0 0 0,1-1 0 0 0,-1 1 0 0 0,1 0 0 0 0,0 0 0 0 0,-1-1 0 0 0,1 1 0 0 0,0-1 0 0 0,1 2 0 0 0,-1-1 51 0 0,1 1-1 0 0,-1-1 1 0 0,1 0 0 0 0,0 0 0 0 0,-1 0 0 0 0,1 0-1 0 0,0 0 1 0 0,0 0 0 0 0,0 0 0 0 0,0-1 0 0 0,2 2 0 0 0,5-1 405 0 0,0 0 0 0 0,0 0 0 0 0,-1 1 0 0 0,17 5 0 0 0,-16-4-307 0 0,1 0 1 0 0,-1 0 0 0 0,1-1 0 0 0,12 0-1 0 0,14-3 35 0 0,0-2 0 0 0,-1-2-1 0 0,1-1 1 0 0,49-15-1 0 0,25-5 133 0 0,35 7-329 0 0,-89 13 6 0 0,79-17 0 0 0,-102 13 66 0 0,-1 2 0 0 0,1 2-1 0 0,1 1 1 0 0,-1 1 0 0 0,1 2 0 0 0,60 4-1 0 0,-38 2 92 0 0,1-2 0 0 0,-1-2-1 0 0,1-3 1 0 0,-1-3 0 0 0,0-2 0 0 0,75-20 0 0 0,-124 26-173 0 0,-3 1-21 0 0,0-1 1 0 0,-1 1-1 0 0,1 0 0 0 0,0 0 1 0 0,0 0-1 0 0,-1 1 1 0 0,1-1-1 0 0,0 1 1 0 0,0 0-1 0 0,0 0 0 0 0,0 1 1 0 0,5 0-1 0 0,-13 13-1861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09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0 192 6449 0 0,'34'-30'2071'0'0,"-9"14"-1518"0"0,1 1-1 0 0,30-14 0 0 0,33-19-209 0 0,-75 39-396 0 0,0 0 1 0 0,0 1 0 0 0,1 1-1 0 0,19-7 1 0 0,-13 7 52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39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8 2761 0 0,'-1'0'107'0'0,"1"-1"1"0"0,0 1-1 0 0,0-1 0 0 0,0 1 1 0 0,0 0-1 0 0,-1-1 1 0 0,1 1-1 0 0,0-1 1 0 0,0 1-1 0 0,-1 0 1 0 0,1-1-1 0 0,0 1 1 0 0,0 0-1 0 0,-1-1 1 0 0,1 1-1 0 0,-1 0 1 0 0,1 0-1 0 0,0-1 1 0 0,-1 1-1 0 0,1 0 1 0 0,0 0-1 0 0,-1 0 1 0 0,1 0-1 0 0,-1-1 0 0 0,1 1 1 0 0,-1 0-1 0 0,1 0 1 0 0,0 0-1 0 0,-1 0 1 0 0,1 0-1 0 0,-1 0 1 0 0,1 0-1 0 0,-1 0 1 0 0,1 0-1 0 0,-1 0 1 0 0,0 1-1 0 0,-13 13 3327 0 0,-4 24 686 0 0,14-16-3722 0 0,2 0 0 0 0,0 1 0 0 0,1-1 0 0 0,1 0 1 0 0,1 1-1 0 0,7 31 0 0 0,-2 14-210 0 0,-3-27-170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0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5337 0 0,'8'-9'480'0'0,"-3"4"-384"0"0,-1 2-96 0 0,-3 2 0 0 0,2 1 0 0 0,-1-2 72 0 0,5-2-72 0 0,5-4 0 0 0,2-1 0 0 0,0 1 0 0 0,-2 1 0 0 0,-4 2 0 0 0,-3 2 0 0 0,-4 2 0 0 0,-2 1 0 0 0,-2 0 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0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19 11522 0 0,'-20'-19'6435'0'0,"21"24"-5786"0"0,2 4-894 0 0,1 6 53 0 0,-2 0 0 0 0,1 1 0 0 0,-2-1 0 0 0,0 1-1 0 0,-1 0 1 0 0,-3 27 0 0 0,-23 98-1760 0 0,10-66 1507 0 0,-3 37 1533 0 0,-4 118 0 0 0,21-166-509 0 0,2 1-1 0 0,3-1 1 0 0,16 87-1 0 0,47 136 415 0 0,-33-154-887 0 0,25 197 0 0 0,-54-260-186 0 0,-9 142 0 0 0,-28 69 1778 0 0,33-281-1697 0 0,-2 44 454 0 0,-1 8-282 0 0,-5-23-3217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1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1 332 10338 0 0,'0'0'35'0'0,"0"-1"0"0"0,0 0 0 0 0,0 1 0 0 0,0-1-1 0 0,0 1 1 0 0,0-1 0 0 0,-1 1 0 0 0,2-1 0 0 0,-1 0 0 0 0,0 1 0 0 0,0-1-1 0 0,0 1 1 0 0,0-1 0 0 0,0 1 0 0 0,0-1 0 0 0,0 1 0 0 0,1-1-1 0 0,-1 1 1 0 0,0-1 0 0 0,0 1 0 0 0,1-1 0 0 0,-1 1 0 0 0,0-1 0 0 0,1 1-1 0 0,-1-1 1 0 0,1 1 0 0 0,-1 0 0 0 0,1-1 0 0 0,-1 1 0 0 0,1-1-1 0 0,6-6-36 0 0,0 0-1 0 0,0 1 1 0 0,1 0-1 0 0,-1 1 1 0 0,1-1-1 0 0,1 1 1 0 0,-1 1-1 0 0,1 0 1 0 0,0 0-1 0 0,-1 0 1 0 0,2 1-1 0 0,-1 1 1 0 0,18-4-1 0 0,6 3-22 0 0,0 1 0 0 0,58 4 1 0 0,-19 0-9 0 0,195-10 1168 0 0,-1-12 0 0 0,342-70 1 0 0,-382 48-1064 0 0,460-23 1 0 0,-29 76-11 0 0,-208 1 15 0 0,688-30 64 0 0,-398 10 305 0 0,-370-2 2197 0 0,-273 4-2548 0 0,-4 5-848 0 0,-70 2 91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2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56 5985 0 0,'-4'-5'117'0'0,"0"-1"0"0"0,0 1-1 0 0,-1 0 1 0 0,1 0-1 0 0,-1 1 1 0 0,-1-1 0 0 0,1 1-1 0 0,-1 0 1 0 0,1 1 0 0 0,-13-7-1 0 0,17 10-29 0 0,0 0 1 0 0,0 0-1 0 0,1 1 0 0 0,-1-1 0 0 0,0 0 1 0 0,0 0-1 0 0,0 0 0 0 0,1 0 0 0 0,-1 1 1 0 0,0-1-1 0 0,0 0 0 0 0,1 1 0 0 0,-1-1 1 0 0,0 1-1 0 0,1-1 0 0 0,-1 1 0 0 0,0-1 1 0 0,1 1-1 0 0,-1-1 0 0 0,1 1 0 0 0,-1-1 1 0 0,1 1-1 0 0,-1 0 0 0 0,1-1 0 0 0,-1 1 0 0 0,1 0 1 0 0,-1 1-1 0 0,-13 27 1341 0 0,10-20-844 0 0,-14 33 522 0 0,1 0 1 0 0,2 0 0 0 0,2 1 0 0 0,2 1 0 0 0,-8 71 0 0 0,-3 228-410 0 0,20-284-546 0 0,12 278 283 0 0,7 122 999 0 0,-16-362-1433 0 0,0-6 62 0 0,4 118 290 0 0,-2-159-275 0 0,3 0 1 0 0,15 58-1 0 0,-1-25 179 0 0,9 97 0 0 0,-24-129-114 0 0,-2 0 0 0 0,-3 0 0 0 0,-8 63 0 0 0,4-77-192 0 0,-9 107 1198 0 0,12-121-1594 0 0,2-1 0 0 0,1 0 1 0 0,0 0-1 0 0,9 34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3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8754 0 0,'9'-24'8473'0'0,"-4"35"-7251"0"0,2 34-727 0 0,0 0 0 0 0,-3 0 0 0 0,-3 76 0 0 0,0 6 72 0 0,3-71-907 0 0,3 0-1 0 0,20 86 1 0 0,-23-129-799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3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34 4609 0 0,'-8'-33'9138'0'0,"12"35"-8605"0"0,178 123 4609 0 0,83 81-3042 0 0,-239-184-2393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4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17 144 9218 0 0,'0'0'126'0'0,"-1"0"-1"0"0,1 0 1 0 0,-1 1-1 0 0,1-1 1 0 0,-1 0-1 0 0,1 0 1 0 0,-1 0-1 0 0,1 0 1 0 0,-1 0-1 0 0,1 1 1 0 0,-1-1 0 0 0,1 0-1 0 0,-1 0 1 0 0,1 0-1 0 0,-1 0 1 0 0,1 0-1 0 0,-1-1 1 0 0,1 1-1 0 0,-1 0 1 0 0,1 0 0 0 0,-1 0-1 0 0,1 0 1 0 0,-1-1-1 0 0,1 1 1 0 0,-1 0-1 0 0,1 0 1 0 0,-1-1-1 0 0,1 1 1 0 0,0 0-1 0 0,-1-1 1 0 0,1 1 0 0 0,-1 0-1 0 0,1-1 1 0 0,0 1-1 0 0,-1-1 1 0 0,9-17 1627 0 0,25-15-1043 0 0,72-35-2814 0 0,-95 63 1746 0 0,17-11-698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4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0 10138 0 0,'-44'32'6044'0'0,"38"-27"-5739"0"0,0 0-1 0 0,0 1 0 0 0,0 0 1 0 0,1 0-1 0 0,0 1 0 0 0,0-1 1 0 0,1 1-1 0 0,-5 8 0 0 0,0 5-200 0 0,0 0 0 0 0,2 1 0 0 0,0 0 0 0 0,-4 25 0 0 0,9-36-102 0 0,0 0 1 0 0,1 1 0 0 0,0-1-1 0 0,1 0 1 0 0,0 0-1 0 0,0 1 1 0 0,1-1 0 0 0,1 0-1 0 0,0 0 1 0 0,0 0 0 0 0,4 11-1 0 0,-4-16 43 0 0,1 0 1 0 0,0-1-1 0 0,0 1 0 0 0,1 0 0 0 0,-1-1 0 0 0,1 0 1 0 0,0 0-1 0 0,0 0 0 0 0,0 0 0 0 0,0-1 0 0 0,1 1 1 0 0,0-1-1 0 0,-1 0 0 0 0,1-1 0 0 0,0 1 0 0 0,0-1 1 0 0,1 0-1 0 0,-1 0 0 0 0,0-1 0 0 0,1 1 0 0 0,-1-1 1 0 0,1 0-1 0 0,-1-1 0 0 0,1 1 0 0 0,0-1 0 0 0,7-1 1 0 0,2 0 95 0 0,0 0 0 0 0,0-1 0 0 0,0-1 0 0 0,0-1 1 0 0,0 0-1 0 0,-1 0 0 0 0,1-2 0 0 0,21-11 0 0 0,-10 1-446 0 0,0-2 0 0 0,-1-1 0 0 0,43-41 0 0 0,-42 34-7123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5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11522 0 0,'1'-1'165'0'0,"-1"0"-1"0"0,0 0 0 0 0,0 0 0 0 0,1 0 0 0 0,-1 1 0 0 0,0-1 0 0 0,1 0 1 0 0,-1 0-1 0 0,1 1 0 0 0,-1-1 0 0 0,1 0 0 0 0,-1 1 0 0 0,1-1 0 0 0,0 0 1 0 0,-1 1-1 0 0,1-1 0 0 0,0 1 0 0 0,0-1 0 0 0,-1 1 0 0 0,1 0 0 0 0,0-1 1 0 0,0 1-1 0 0,-1-1 0 0 0,1 1 0 0 0,0 0 0 0 0,0 0 0 0 0,0 0 0 0 0,0 0 0 0 0,0-1 1 0 0,-1 1-1 0 0,3 0 0 0 0,27 0 1089 0 0,-21 2-1081 0 0,1-1 0 0 0,-1 2 0 0 0,0-1 0 0 0,1 1 0 0 0,-1 1 1 0 0,-1-1-1 0 0,1 2 0 0 0,0-1 0 0 0,-1 1 0 0 0,0 0 0 0 0,0 1 0 0 0,9 8 0 0 0,10 11-75 0 0,43 53 0 0 0,-53-58-32 0 0,9 9-498 0 0,0-1 0 0 0,2-1-1 0 0,1-2 1 0 0,36 25-1 0 0,-50-40-847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10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58 8754 0 0,'-10'11'930'0'0,"11"-7"299"0"0,22-9 310 0 0,-19 4-1588 0 0,159-59 904 0 0,-141 53-1198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5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113 280 3225 0 0,'-10'-6'286'0'0,"1"1"1"0"0,-1-1 0 0 0,2-1-1 0 0,-1 0 1 0 0,1 0-1 0 0,0-1 1 0 0,0 0 0 0 0,1 0-1 0 0,0 0 1 0 0,-6-10-1 0 0,11 14-128 0 0,0 0 0 0 0,0 1 0 0 0,0-1-1 0 0,1 0 1 0 0,-1 0 0 0 0,1 0-1 0 0,0 1 1 0 0,0-1 0 0 0,0-1 0 0 0,1 1-1 0 0,0 0 1 0 0,-1 0 0 0 0,1 0-1 0 0,1 0 1 0 0,-1 0 0 0 0,1 0 0 0 0,-1 0-1 0 0,1 0 1 0 0,0 0 0 0 0,1 0 0 0 0,-1 0-1 0 0,1 0 1 0 0,-1 1 0 0 0,1-1-1 0 0,0 0 1 0 0,1 1 0 0 0,-1 0 0 0 0,0-1-1 0 0,6-4 1 0 0,-2 1 45 0 0,1 1-1 0 0,0-1 1 0 0,1 1-1 0 0,0 1 1 0 0,0-1-1 0 0,0 1 1 0 0,0 0-1 0 0,1 1 1 0 0,0 0-1 0 0,0 1 1 0 0,0 0-1 0 0,0 0 1 0 0,0 0-1 0 0,1 2 1 0 0,-1-1-1 0 0,15 0 1 0 0,-17 2-220 0 0,1 0 1 0 0,-1 1 0 0 0,0 0-1 0 0,0 0 1 0 0,0 0 0 0 0,1 1-1 0 0,-1 0 1 0 0,-1 1 0 0 0,1-1-1 0 0,0 1 1 0 0,-1 1 0 0 0,1-1-1 0 0,-1 1 1 0 0,0 0 0 0 0,0 1 0 0 0,0-1-1 0 0,-1 1 1 0 0,0 0 0 0 0,0 1-1 0 0,0-1 1 0 0,0 1 0 0 0,3 6-1 0 0,1 5-253 0 0,0 0-1 0 0,-1 1 1 0 0,-1 0-1 0 0,-1 0 1 0 0,0 0-1 0 0,-2 1 1 0 0,0 0-1 0 0,-1 0 1 0 0,0 0-1 0 0,-2 0 1 0 0,0 0-1 0 0,-4 37 1 0 0,0-38-172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5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8 1376 0 0,'-48'-3'4171'0'0,"43"2"-3478"0"0,0 0 0 0 0,0 0 0 0 0,1 1 0 0 0,-1-1 0 0 0,0 1 0 0 0,0 0 0 0 0,0 0 1 0 0,0 1-1 0 0,0-1 0 0 0,0 1 0 0 0,0 0 0 0 0,1 1 0 0 0,-10 3 0 0 0,13-4-481 0 0,0 1 0 0 0,0-1 0 0 0,0 1 0 0 0,0 0 0 0 0,0-1 0 0 0,0 1 0 0 0,0 0 0 0 0,1 0 0 0 0,-1 0 0 0 0,1-1 0 0 0,-1 1 0 0 0,1 0 0 0 0,0 0 0 0 0,-1 3 0 0 0,0 33 323 0 0,1-27-305 0 0,-1 1-117 0 0,1 1 1 0 0,0-1 0 0 0,1 1 0 0 0,0-1-1 0 0,1 1 1 0 0,5 14 0 0 0,-6-23-101 0 0,0-1 0 0 0,0 0 1 0 0,1 0-1 0 0,0 0 0 0 0,0 0 0 0 0,-1 0 1 0 0,2 0-1 0 0,-1 0 0 0 0,0-1 0 0 0,0 1 1 0 0,1-1-1 0 0,0 1 0 0 0,-1-1 0 0 0,1 0 1 0 0,0 0-1 0 0,0 0 0 0 0,0-1 0 0 0,0 1 1 0 0,1-1-1 0 0,-1 1 0 0 0,0-1 0 0 0,0 0 0 0 0,1 0 1 0 0,-1-1-1 0 0,1 1 0 0 0,-1-1 0 0 0,4 0 1 0 0,1 0-14 0 0,0 0 0 0 0,0-1 0 0 0,0 0 0 0 0,0 0 0 0 0,0-1 0 0 0,0 0 0 0 0,0-1 0 0 0,-1 1 0 0 0,1-1 0 0 0,10-7 0 0 0,1-1-334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6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6 2761 0 0,'-10'-5'10203'0'0,"10"4"-10044"0"0,-8 12 4053 0 0,5-7-5826 0 0,1 2 1750 0 0,1 1 0 0 0,0-1 0 0 0,0 1 0 0 0,0-1 0 0 0,1 1 0 0 0,0-1 0 0 0,1 13 0 0 0,0 4 91 0 0,-1 194 1025 0 0,51 393 0 0 0,-39-506-3252 0 0,-12-86-4322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6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0 2304 0 0,'-10'17'504'0'0,"1"0"0"0"0,0 0 0 0 0,-12 37 0 0 0,-2 3 492 0 0,19-48-800 0 0,-28 53 1342 0 0,30-58-1366 0 0,-1-1-1 0 0,1 1 0 0 0,-1-1 1 0 0,1 0-1 0 0,-1 0 1 0 0,0 0-1 0 0,0 0 0 0 0,0 0 1 0 0,-1-1-1 0 0,1 1 0 0 0,-1-1 1 0 0,1 0-1 0 0,-1 0 0 0 0,-3 1 1 0 0,6-3-141 0 0,0 1 1 0 0,0-1 0 0 0,0 0 0 0 0,1 0-1 0 0,-1 1 1 0 0,0-1 0 0 0,0 0 0 0 0,0 0 0 0 0,0 0-1 0 0,1 0 1 0 0,-1 0 0 0 0,0 0 0 0 0,0 0-1 0 0,0-1 1 0 0,0 1 0 0 0,1 0 0 0 0,-1 0-1 0 0,0-1 1 0 0,0 1 0 0 0,1 0 0 0 0,-1-1-1 0 0,0 1 1 0 0,0-1 0 0 0,1 1 0 0 0,-1-1-1 0 0,0 1 1 0 0,0-2 0 0 0,0 1-18 0 0,1 0 0 0 0,-1-1-1 0 0,0 1 1 0 0,1-1 0 0 0,-1 1 0 0 0,1-1 0 0 0,0 0 0 0 0,0 1 0 0 0,-1-1 0 0 0,1 1-1 0 0,0-1 1 0 0,0 1 0 0 0,1-3 0 0 0,0-5-27 0 0,0 0-1 0 0,1 1 1 0 0,6-17-1 0 0,-3 12 319 0 0,1-1-1 0 0,1 1 1 0 0,-1 1-1 0 0,2-1 1 0 0,0 1-1 0 0,0 0 1 0 0,1 1 0 0 0,1 0-1 0 0,18-16 1 0 0,-24 23-205 0 0,0 1 0 0 0,0 0 0 0 0,0 0 0 0 0,1 1 0 0 0,-1-1 1 0 0,1 1-1 0 0,0 0 0 0 0,-1 0 0 0 0,1 0 0 0 0,0 1 0 0 0,0 0 1 0 0,0 0-1 0 0,1 0 0 0 0,-1 1 0 0 0,0-1 0 0 0,0 1 1 0 0,0 0-1 0 0,0 1 0 0 0,0-1 0 0 0,1 1 0 0 0,-1 0 0 0 0,0 0 1 0 0,-1 1-1 0 0,1 0 0 0 0,0 0 0 0 0,0 0 0 0 0,-1 0 0 0 0,1 1 1 0 0,-1-1-1 0 0,6 5 0 0 0,7 6-1130 0 0,-2 1-4579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7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41 4905 0 0,'-30'0'1268'0'0,"0"2"-1"0"0,0 0 1 0 0,0 2 0 0 0,0 1 0 0 0,1 1-1 0 0,-46 17 1 0 0,61-11-1619 0 0,17-9-103 0 0,11-5 149 0 0,75-26 588 0 0,-48 14-322 0 0,0 2 0 0 0,0 1 0 0 0,1 2 0 0 0,72-6 0 0 0,13 18-10 0 0,-73-1 192 0 0,89-7 1 0 0,-108 1 68 0 0,57 1 0 0 0,-75 4-153 0 0,-1 1 0 0 0,1 0-1 0 0,-1 1 1 0 0,1 1-1 0 0,25 10 1 0 0,-35-10-59 0 0,2-1 0 0 0,-1 0 0 0 0,0 0 0 0 0,0-1 0 0 0,1 0 0 0 0,-1-1 0 0 0,1 1 0 0 0,0-2 0 0 0,0 1 0 0 0,-1-1 0 0 0,1-1 0 0 0,0 1 0 0 0,-1-1 0 0 0,1-1 0 0 0,-1 0 0 0 0,1 0 0 0 0,-1-1 0 0 0,9-3 0 0 0,-12 4 26 0 0,-1-1-1 0 0,1 1 1 0 0,0 1 0 0 0,0-1-1 0 0,0 1 1 0 0,0 0 0 0 0,1 0 0 0 0,-1 0-1 0 0,0 1 1 0 0,0-1 0 0 0,1 1-1 0 0,-1 1 1 0 0,0-1 0 0 0,0 1 0 0 0,1 0-1 0 0,-1 0 1 0 0,0 0 0 0 0,0 1-1 0 0,0 0 1 0 0,0 0 0 0 0,5 3 0 0 0,-4-1-473 0 0,0 1 0 0 0,0-1 0 0 0,0 1 0 0 0,0 0-1 0 0,6 9 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8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0 456 0 0,'17'11'15464'0'0,"-14"-7"-17149"0"0,-1 4 1863 0 0,0 0 0 0 0,0 1 0 0 0,-1-1 0 0 0,0 1 0 0 0,0-1 0 0 0,-1 0 0 0 0,0 1 0 0 0,-2 12 0 0 0,1 6 106 0 0,1 60 13 0 0,11 267 1053 0 0,21 49-1251 0 0,-19-211-98 0 0,-5-119-5 0 0,2-1 0 0 0,28 99 0 0 0,-27-144-410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48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9218 0 0,'-2'4'4138'0'0,"1"-4"-4075"0"0,12 12 2096 0 0,32 27-1193 0 0,-8-7-114 0 0,4 9-362 0 0,-29-28-470 0 0,1-1 0 0 0,0 0 1 0 0,1 0-1 0 0,0-2 0 0 0,1 1 1 0 0,28 16-1 0 0,-39-26-24 0 0,0 0 0 0 0,0 0 1 0 0,0 0-1 0 0,1-1 0 0 0,-1 1 0 0 0,0-1 1 0 0,0 0-1 0 0,1 1 0 0 0,-1-1 0 0 0,0 0 1 0 0,0 0-1 0 0,1 0 0 0 0,-1-1 0 0 0,0 1 1 0 0,1-1-1 0 0,-1 1 0 0 0,0-1 0 0 0,0 0 1 0 0,3 0-1 0 0,-1-2 70 0 0,0 1 0 0 0,0-1 1 0 0,0 0-1 0 0,-1 0 0 0 0,1 0 0 0 0,-1 0 1 0 0,1-1-1 0 0,4-6 0 0 0,2-4 347 0 0,-1-1 0 0 0,-1 0 1 0 0,0-1-1 0 0,5-16 0 0 0,4-13-1595 0 0,-8 21-5736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51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770 1 4609 0 0,'3'0'435'0'0,"0"-1"1"0"0,0 1-1 0 0,0 0 0 0 0,0 1 1 0 0,0-1-1 0 0,-1 0 0 0 0,1 1 1 0 0,0 0-1 0 0,0-1 0 0 0,0 1 1 0 0,-1 0-1 0 0,4 2 0 0 0,-5-2-247 0 0,0 0-1 0 0,0 1 0 0 0,-1-1 0 0 0,1 1 0 0 0,0-1 0 0 0,-1 1 1 0 0,1-1-1 0 0,-1 1 0 0 0,1-1 0 0 0,-1 1 0 0 0,0 0 0 0 0,1-1 1 0 0,-1 1-1 0 0,0 0 0 0 0,0-1 0 0 0,0 1 0 0 0,0-1 0 0 0,-1 1 1 0 0,1 0-1 0 0,0-1 0 0 0,-1 1 0 0 0,1-1 0 0 0,-1 3 0 0 0,-29 169 1419 0 0,-16 72-1782 0 0,-151 600-72 0 0,26-15-4873 0 0,148-732 5080 0 0,-72 284 639 0 0,-60 336 1707 0 0,137-620-2169 0 0,-57 521 784 0 0,70-500-929 0 0,22 219-1 0 0,54 113 1117 0 0,15-134 7 0 0,-28-121-761 0 0,-45-148-221 0 0,2 0 0 0 0,2 0 0 0 0,2-2 0 0 0,3 0 0 0 0,1-2-1 0 0,49 72 1 0 0,-56-93-117 0 0,0-1-1 0 0,2-1 1 0 0,1 0-1 0 0,1-1 1 0 0,0-1-1 0 0,1-1 1 0 0,1-1-1 0 0,36 21 1 0 0,-28-21-24 0 0,-1 0-40 0 0,0-1-1 0 0,1-2 0 0 0,34 12 1 0 0,-55-23 35 0 0,0-1 0 0 0,-1 0 0 0 0,1 0 0 0 0,0-1 0 0 0,0 0 0 0 0,0 0 0 0 0,0-1 0 0 0,0 0 0 0 0,0-1 0 0 0,0 0 0 0 0,0 0 0 0 0,0-1 1 0 0,-1 0-1 0 0,1-1 0 0 0,0 0 0 0 0,10-5 0 0 0,34-20-527 0 0,-13 5 425 0 0,1 2-1 0 0,0 2 0 0 0,1 2 0 0 0,82-22 1 0 0,-88 30-73 0 0,0-2 0 0 0,54-25 0 0 0,23-7-821 0 0,-52 27 948 0 0,1 3 1 0 0,70-6-1 0 0,-38 7 103 0 0,-14-3-19 0 0,-58 9-16 0 0,-1 2 0 0 0,1 0 0 0 0,-1 2 0 0 0,1 0 0 0 0,0 1 0 0 0,0 2 0 0 0,0 0 0 0 0,32 6 0 0 0,-29-1 119 0 0,0-1 1 0 0,0-1-1 0 0,0-2 0 0 0,1 0 1 0 0,-1-2-1 0 0,0 0 0 0 0,1-2 0 0 0,-1-1 1 0 0,0-1-1 0 0,0-1 0 0 0,0-1 0 0 0,40-16 1 0 0,-47 15-22 0 0,117-43 722 0 0,-118 45-789 0 0,1 1 1 0 0,0 0-1 0 0,0 1 1 0 0,0 1-1 0 0,34 1 1 0 0,-39 2-108 0 0,-1 0 1 0 0,1-1 0 0 0,0 0 0 0 0,0-1 0 0 0,-1-1 0 0 0,1 0 0 0 0,0 0 0 0 0,-1-1 0 0 0,0-1-1 0 0,19-8 1 0 0,52-11 293 0 0,-55 2-1543 0 0,-27 21 1283 0 0,7-24-10142 0 0,-7 20 10324 0 0,-1 1 0 0 0,0-1 0 0 0,0 0 0 0 0,0-3 0 0 0,0 6-36 0 0,0 0-1 0 0,0 1 1 0 0,-1-1 0 0 0,1 0-1 0 0,0 1 1 0 0,0-1-1 0 0,-1 1 1 0 0,1-1 0 0 0,0 0-1 0 0,0 1 1 0 0,-1-1-1 0 0,1 1 1 0 0,-1-1 0 0 0,1 1-1 0 0,-1-1 1 0 0,1 1-1 0 0,-1-1 1 0 0,1 1 0 0 0,-1-1-1 0 0,1 1 1 0 0,-1 0-1 0 0,1-1 1 0 0,-2 1 0 0 0,0-1-11 0 0,1 1 0 0 0,-1 0 0 0 0,1 0 0 0 0,-1 0 0 0 0,1 0 0 0 0,-1 1 0 0 0,1-1 0 0 0,-1 0 0 0 0,1 1 0 0 0,0-1 0 0 0,-1 1 0 0 0,1-1 0 0 0,-1 1 0 0 0,1-1 0 0 0,-2 3 0 0 0,0-2 120 0 0,0 1 0 0 0,1-1 0 0 0,-1 0 0 0 0,0 0 0 0 0,1 0 0 0 0,-1 0 0 0 0,0 0 0 0 0,0-1 1 0 0,0 1-1 0 0,0-1 0 0 0,0 0 0 0 0,0 0 0 0 0,0 0 0 0 0,0 0 0 0 0,0 0 0 0 0,0-1 0 0 0,1 1 0 0 0,-1-1 0 0 0,0 0 0 0 0,0 0 0 0 0,0 0 0 0 0,1 0 0 0 0,-4-2 0 0 0,-13-4 374 0 0,10 5 193 0 0,0 0 1 0 0,0 0-1 0 0,0 1 1 0 0,-10-1-1 0 0,25 3-606 0 0,-1 0 0 0 0,1 0-1 0 0,-1 0 1 0 0,0 1 0 0 0,1-1 0 0 0,-1 1-1 0 0,7 4 1 0 0,-7-3-200 0 0,1 0-1 0 0,0-1 1 0 0,-1 0-1 0 0,1 0 1 0 0,0 0 0 0 0,0-1-1 0 0,0 0 1 0 0,1 0-1 0 0,7 0 1 0 0,0-3-6 0 0,19 1-80 0 0,-32 1 103 0 0,0 0 1 0 0,0 0-1 0 0,0 0 1 0 0,0 0-1 0 0,0 1 1 0 0,0-1-1 0 0,0 0 1 0 0,0 1-1 0 0,0-1 1 0 0,0 0-1 0 0,0 1 1 0 0,0 0-1 0 0,0-1 1 0 0,0 1-1 0 0,0-1 1 0 0,0 1-1 0 0,-1 0 1 0 0,1 0-1 0 0,0 0 1 0 0,-1-1-1 0 0,1 1 1 0 0,0 0-1 0 0,-1 0 1 0 0,1 0-1 0 0,0 1 1 0 0,1 0 2 0 0,0 0 0 0 0,-4 8 0 0 0,-10 18-92 0 0,-2 0 1 0 0,-1-1-1 0 0,-1-1 1 0 0,-1 0-1 0 0,-40 43 1 0 0,-9 16-1725 0 0,54-68-5157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43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78 235 5529 0 0,'-31'20'728'0'0,"26"-15"-519"0"0,-1-2-1 0 0,1 1 1 0 0,-1-1-1 0 0,0 1 1 0 0,-12 3-1 0 0,17-10 949 0 0,7-5-456 0 0,10-9 329 0 0,82-70 1534 0 0,-65 56-2704 0 0,1 2 1 0 0,1 0-1 0 0,44-26 0 0 0,-41 34-779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43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3681 0 0,'-1'-1'70'0'0,"1"1"0"0"0,0 0 1 0 0,0 0-1 0 0,0 0 0 0 0,0-1 0 0 0,0 1 1 0 0,0 0-1 0 0,0 0 0 0 0,0-1 1 0 0,0 1-1 0 0,0 0 0 0 0,0 0 0 0 0,0-1 1 0 0,0 1-1 0 0,1 0 0 0 0,-1 0 1 0 0,0 0-1 0 0,0-1 0 0 0,0 1 0 0 0,0 0 1 0 0,0 0-1 0 0,0 0 0 0 0,0-1 1 0 0,1 1-1 0 0,-1 0 0 0 0,0 0 0 0 0,0 0 1 0 0,0 0-1 0 0,0 0 0 0 0,1-1 1 0 0,-1 1-1 0 0,0 0 0 0 0,0 0 0 0 0,0 0 1 0 0,1 0-1 0 0,-1 0 0 0 0,0 0 0 0 0,0 0 1 0 0,1 0-1 0 0,-1 0 0 0 0,0 0 1 0 0,0 0-1 0 0,0 0 0 0 0,1 0 0 0 0,-1 0 1 0 0,13 7 2107 0 0,9 14 175 0 0,-10-4-1651 0 0,-1 1-1 0 0,-1 1 1 0 0,0-1-1 0 0,-2 1 1 0 0,0 1-1 0 0,5 20 1 0 0,24 125 459 0 0,-10 81-805 0 0,-5-35 19 0 0,-15-167-315 0 0,2 0 0 0 0,23 71 0 0 0,-29-109-48 0 0,-1 0 0 0 0,1 1 0 0 0,-1-1 0 0 0,2 0 0 0 0,-1-1 0 0 0,1 1 0 0 0,0 0 0 0 0,8 9 0 0 0,-10-14-6 0 0,1 1 0 0 0,-1 0 1 0 0,0-1-1 0 0,1 1 0 0 0,-1-1 0 0 0,1 0 0 0 0,-1 0 0 0 0,1 0 0 0 0,0 0 0 0 0,-1 0 0 0 0,1-1 0 0 0,0 1 1 0 0,-1-1-1 0 0,1 0 0 0 0,0 0 0 0 0,0 0 0 0 0,0 0 0 0 0,-1 0 0 0 0,1 0 0 0 0,0-1 0 0 0,0 1 0 0 0,-1-1 1 0 0,6-2-1 0 0,2-1 59 0 0,1 0 1 0 0,-1-1 0 0 0,0-1 0 0 0,0 1-1 0 0,0-1 1 0 0,-1-1 0 0 0,15-14 0 0 0,0-3 304 0 0,27-34 1 0 0,-36 37-1254 0 0,2 2 1 0 0,1 0-1 0 0,35-29 1 0 0,-36 36-5144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11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176 834 1376 0 0,'-39'33'786'0'0,"17"-15"296"0"0,1 0-1 0 0,1 1 1 0 0,0 2-1 0 0,-29 39 1 0 0,49-60-1029 0 0,-1 1 0 0 0,1-1 0 0 0,0 1 0 0 0,-1-1-1 0 0,1 1 1 0 0,0-1 0 0 0,-1 1 0 0 0,1-1 0 0 0,0 1 0 0 0,0-1 0 0 0,-1 1 0 0 0,1-1 0 0 0,0 1 0 0 0,0-1 0 0 0,0 1 0 0 0,0 0 0 0 0,0-1 0 0 0,0 1 0 0 0,0-1 0 0 0,0 1 0 0 0,0-1 0 0 0,0 1 0 0 0,0 0 0 0 0,0-1 0 0 0,0 1 0 0 0,0-1 0 0 0,1 1 0 0 0,-1-1 0 0 0,0 1 0 0 0,0-1 0 0 0,1 1 0 0 0,-1-1 0 0 0,1 1 0 0 0,0 0 13 0 0,0 0 0 0 0,1-1 1 0 0,-1 1-1 0 0,0-1 0 0 0,1 1 1 0 0,-1-1-1 0 0,1 0 0 0 0,-1 1 1 0 0,1-1-1 0 0,-1 0 0 0 0,1 0 1 0 0,-1 0-1 0 0,2-1 1 0 0,52-8 500 0 0,-51 8-512 0 0,63-20 441 0 0,-1-2 1 0 0,0-3-1 0 0,101-56 0 0 0,231-94 600 0 0,-250 115-963 0 0,121-35 186 0 0,-23 10 480 0 0,315-157 1469 0 0,-455 201-1790 0 0,1 4-1 0 0,174-37 1 0 0,-230 66-243 0 0,82-4 1 0 0,-80 10-1330 0 0,68-14 0 0 0,-104 13-5110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44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3681 0 0,'-21'8'-158'0'0,"18"-6"802"0"0,-1 0 0 0 0,1 1 1 0 0,0-1-1 0 0,0 1 0 0 0,0-1 1 0 0,1 1-1 0 0,-1 0 0 0 0,0 0 1 0 0,1 0-1 0 0,0 0 0 0 0,-4 7 0 0 0,-5 14 139 0 0,1-3-563 0 0,1 1 0 0 0,2 0 0 0 0,0 0 0 0 0,1 0 1 0 0,-2 24-1 0 0,7-38-128 0 0,0 0 0 0 0,1 0 1 0 0,0 0-1 0 0,1 0 1 0 0,0 0-1 0 0,0 0 1 0 0,5 16-1 0 0,-5-20-40 0 0,1 1-1 0 0,0-1 0 0 0,0 0 1 0 0,1 0-1 0 0,-1 0 1 0 0,1 0-1 0 0,0 0 1 0 0,0 0-1 0 0,0-1 0 0 0,1 1 1 0 0,-1-1-1 0 0,1 0 1 0 0,0 0-1 0 0,6 3 1 0 0,-5-3 34 0 0,0-1 0 0 0,1 0 0 0 0,-1 0 0 0 0,1 0 0 0 0,-1-1 0 0 0,1 0 1 0 0,0 0-1 0 0,-1 0 0 0 0,1-1 0 0 0,0 0 0 0 0,0 0 0 0 0,0 0 0 0 0,-1-1 1 0 0,1 0-1 0 0,0 0 0 0 0,-1 0 0 0 0,8-3 0 0 0,-4 1-175 0 0,-1-1 1 0 0,0 1-1 0 0,0-1 1 0 0,11-8-1 0 0,-13 8-644 0 0,0-1 0 0 0,-1 1 0 0 0,1-1-1 0 0,-1 0 1 0 0,6-8 0 0 0,2-7-4243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44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8754 0 0,'86'-38'5681'0'0,"-58"22"-4920"0"0,0 2 0 0 0,48-17 1 0 0,-65 28-735 0 0,-1 0 1 0 0,1 1-1 0 0,-1 0 1 0 0,1 1-1 0 0,0 0 1 0 0,0 0-1 0 0,0 2 1 0 0,-1-1-1 0 0,1 1 1 0 0,0 1-1 0 0,15 4 1 0 0,-9-2-55 0 0,0 1 0 0 0,0 1 0 0 0,-1 1 0 0 0,0 0-1 0 0,18 12 1 0 0,-27-14 18 0 0,0 0 0 0 0,-1 1 1 0 0,1-1-1 0 0,-1 1 0 0 0,-1 1 0 0 0,1-1 0 0 0,-1 1 0 0 0,0 0 0 0 0,0 0 0 0 0,-1 0 0 0 0,0 1 0 0 0,5 13 0 0 0,34 107 1367 0 0,15 38-491 0 0,-46-140-768 0 0,0 0 1 0 0,1-1-1 0 0,2-1 1 0 0,22 29-1 0 0,21 11 483 0 0,-40-47-270 0 0,-1 2-1 0 0,29 40 0 0 0,-45-57-278 0 0,0 0 0 0 0,0 0-1 0 0,0 0 1 0 0,0 0-1 0 0,0 0 1 0 0,0 1-1 0 0,-1-1 1 0 0,1 0 0 0 0,-1 1-1 0 0,0-1 1 0 0,1 0-1 0 0,-1 1 1 0 0,0-1-1 0 0,0 1 1 0 0,-1-1 0 0 0,1 0-1 0 0,0 1 1 0 0,-2 2-1 0 0,1-1 20 0 0,-1 0 0 0 0,0 0 0 0 0,0 0-1 0 0,0 0 1 0 0,0-1 0 0 0,-1 1 0 0 0,0-1 0 0 0,0 1-1 0 0,-4 3 1 0 0,-8 6 70 0 0,-1-1 0 0 0,0 0 0 0 0,-28 15 1 0 0,28-18-152 0 0,-141 88-1670 0 0,115-72-5788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46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0 209 5473 0 0,'4'-20'176'0'0,"1"0"0"0"0,1 0 0 0 0,0 1 0 0 0,2 0 0 0 0,18-35 0 0 0,-20 44 545 0 0,1 0 0 0 0,0 0 0 0 0,25-17 6361 0 0,-32 28-6930 0 0,4 16 2055 0 0,-6 32-2259 0 0,2-43 471 0 0,-18 476 93 0 0,18-431-624 0 0,2 1 0 0 0,3 0-1 0 0,14 67 1 0 0,-14-98 73 0 0,1-1 0 0 0,0 0 0 0 0,1-1 0 0 0,1 1 0 0 0,1-1 0 0 0,1-1 0 0 0,1 0 1 0 0,0 0-1 0 0,1-1 0 0 0,1-1 0 0 0,17 18 0 0 0,-26-30 45 0 0,0-1 1 0 0,-1 0-1 0 0,1 0 0 0 0,0-1 1 0 0,0 1-1 0 0,1-1 0 0 0,-1 0 1 0 0,1 0-1 0 0,-1 0 0 0 0,1-1 1 0 0,-1 1-1 0 0,1-1 0 0 0,0 0 1 0 0,0 0-1 0 0,-1-1 0 0 0,1 0 1 0 0,0 0-1 0 0,0 0 1 0 0,0 0-1 0 0,0-1 0 0 0,-1 1 1 0 0,1-1-1 0 0,0 0 0 0 0,0-1 1 0 0,-1 1-1 0 0,1-1 0 0 0,-1 0 1 0 0,0 0-1 0 0,5-3 0 0 0,10-7-464 0 0,0-1 0 0 0,-1 0 0 0 0,0-2 0 0 0,29-30-1 0 0,-34 31-5334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47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7370 0 0,'-17'205'1598'0'0,"4"-86"-948"0"0,3 238 1 0 0,10-323-987 0 0,0 11-3212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4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13363 0 0,'6'-21'2325'0'0,"-6"21"-2262"0"0,1 0 0 0 0,-1-1 0 0 0,0 1 0 0 0,0 0 1 0 0,0 0-1 0 0,0 0 0 0 0,1 0 0 0 0,-1 0 0 0 0,0 0 1 0 0,0 0-1 0 0,0 0 0 0 0,1 0 0 0 0,-1 0 0 0 0,0 0 1 0 0,0 0-1 0 0,0 0 0 0 0,1 0 0 0 0,-1 0 0 0 0,0 0 1 0 0,0 0-1 0 0,0 0 0 0 0,1 0 0 0 0,-1 0 0 0 0,0 0 1 0 0,0 0-1 0 0,0 0 0 0 0,0 0 0 0 0,1 0 0 0 0,-1 0 1 0 0,0 0-1 0 0,0 1 0 0 0,1-1 190 0 0,-1 0-190 0 0,0 0 0 0 0,0 1 0 0 0,0-1 1 0 0,0 0-1 0 0,0 0 0 0 0,0 0 0 0 0,1 1 0 0 0,1 2 216 0 0,-1 1-1 0 0,1 0 0 0 0,-1-1 0 0 0,1 1 0 0 0,-1 0 0 0 0,0 0 1 0 0,1 8-1 0 0,6 96 330 0 0,-6 127 0 0 0,-3-77-473 0 0,18 615 251 0 0,36-1-276 0 0,-32-461-778 0 0,-25-178-7462 0 0,2-106 5325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4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6 118 16131 0 0,'-1'0'58'0'0,"1"0"0"0"0,0 1-1 0 0,-1-1 1 0 0,1 0 0 0 0,-1 1-1 0 0,1-1 1 0 0,0 0-1 0 0,-1 1 1 0 0,1-1 0 0 0,0 1-1 0 0,0-1 1 0 0,-1 1 0 0 0,1-1-1 0 0,0 1 1 0 0,0-1-1 0 0,0 1 1 0 0,0-1 0 0 0,-1 1-1 0 0,1-1 1 0 0,0 1 0 0 0,0-1-1 0 0,0 1 1 0 0,0-1-1 0 0,0 1 1 0 0,0-1 0 0 0,0 1-1 0 0,1 0 1 0 0,-1-1 0 0 0,0 1-1 0 0,0 0 1 0 0,19-2 1118 0 0,-15 1-1074 0 0,46-10 894 0 0,-1-2 0 0 0,89-33 0 0 0,-62 18-2440 0 0,-1 4-3357 0 0,-14 8-2040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5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18 14747 0 0,'-27'13'1574'0'0,"73"-15"325"0"0,56-10-1445 0 0,-43 4-2392 0 0,85-1 0 0 0,-71 13-1854 0 0,-7 2-180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5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27 158 9674 0 0,'-27'31'9168'0'0,"40"-44"-8294"0"0,-12 11-800 0 0,25-26 364 0 0,2 1 0 0 0,45-36 0 0 0,-64 56-678 0 0,1 1 1 0 0,0 0-1 0 0,1 0 1 0 0,-1 1-1 0 0,1 0 1 0 0,0 1-1 0 0,0 0 1 0 0,1 1-1 0 0,-1 0 1 0 0,1 1-1 0 0,0 0 1 0 0,18 0 0 0 0,3 3 212 0 0</inkml:trace>
  <inkml:trace contextRef="#ctx0" brushRef="#br0" timeOffset="1">243 504 14747 0 0,'1'-2'1440'0'0,"3"0"-1280"0"0,1-2-160 0 0,0 0 0 0 0,2 0 0 0 0,-3 1 161 0 0,9-6-1 0 0,10-8 0 0 0,9-6 0 0 0,4-6-288 0 0,-1 2-64 0 0,-1 1 0 0 0,-4 2-9 0 0,-2 7 201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5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17052 0 0,'-2'2'135'0'0,"1"0"0"0"0,-1 0 0 0 0,1 0 0 0 0,0 0 0 0 0,0 1 1 0 0,0-1-1 0 0,0 1 0 0 0,0-1 0 0 0,0 1 0 0 0,1-1 0 0 0,-1 1 1 0 0,1-1-1 0 0,0 1 0 0 0,0-1 0 0 0,0 5 0 0 0,9 40 177 0 0,-2-20 54 0 0,41 248 680 0 0,17 351-1 0 0,-42 29-1174 0 0,5 84-961 0 0,-23-673 894 0 0,0-8-176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6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38 463 14283 0 0,'-4'-6'143'0'0,"0"1"0"0"0,0-1 0 0 0,0 0 0 0 0,1 0 0 0 0,0 0 0 0 0,0-1 0 0 0,0 1 0 0 0,1-1 0 0 0,0 1 0 0 0,0-1 0 0 0,1 0 0 0 0,0 0 0 0 0,0 0 0 0 0,0 0 0 0 0,1 1 0 0 0,0-1 0 0 0,1 0 0 0 0,0-7 0 0 0,2-3 183 0 0,0 1 0 0 0,1 0-1 0 0,0-1 1 0 0,1 2 0 0 0,1-1 0 0 0,1 1 0 0 0,14-26 0 0 0,-14 31-166 0 0,0 0-1 0 0,1 0 1 0 0,1 0-1 0 0,-1 1 1 0 0,2 0 0 0 0,-1 1-1 0 0,1 0 1 0 0,0 0-1 0 0,1 1 1 0 0,0 1-1 0 0,11-6 1 0 0,8-1 27 0 0,1 0-1 0 0,0 2 1 0 0,1 2-1 0 0,61-11 1 0 0,-69 17-632 0 0,0 1-1 0 0,0 0 1 0 0,0 3 0 0 0,31 2-1 0 0,-16 4-6835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13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219 184 2304 0 0,'6'-15'316'0'0,"0"1"-1"0"0,-1-1 1 0 0,5-28-1 0 0,-9 39-61 0 0,0 0 0 0 0,0-1 0 0 0,-1 1 0 0 0,1-1-1 0 0,-1 1 1 0 0,0 0 0 0 0,-1-1 0 0 0,1 1 0 0 0,-1-1-1 0 0,0 1 1 0 0,0 0 0 0 0,0-1 0 0 0,-1 1 0 0 0,1 0-1 0 0,-1 0 1 0 0,0 0 0 0 0,0 0 0 0 0,-3-4-1 0 0,4 7-156 0 0,0 0-1 0 0,0 0 0 0 0,0 0 0 0 0,0 0 1 0 0,-1 0-1 0 0,1 1 0 0 0,0-1 0 0 0,0 0 0 0 0,0 1 1 0 0,-1-1-1 0 0,1 1 0 0 0,0-1 0 0 0,-1 1 0 0 0,1-1 1 0 0,0 1-1 0 0,-1 0 0 0 0,1 0 0 0 0,0 0 1 0 0,-1 0-1 0 0,1 0 0 0 0,-1 0 0 0 0,-1 0 0 0 0,0 1 11 0 0,-1 0 0 0 0,1 0 0 0 0,0 1 0 0 0,-1-1 0 0 0,1 1 0 0 0,0-1-1 0 0,0 1 1 0 0,-5 4 0 0 0,0 1 106 0 0,-1 1 0 0 0,2 0-1 0 0,-1 0 1 0 0,-10 16 0 0 0,4-1 125 0 0,1 0 1 0 0,1 1-1 0 0,2 0 1 0 0,-14 43-1 0 0,11-17 155 0 0,-11 74 1 0 0,22-105-428 0 0,0 0 0 0 0,1 0-1 0 0,1 0 1 0 0,1 0 0 0 0,0 0 0 0 0,1 0-1 0 0,2-1 1 0 0,0 1 0 0 0,9 27 0 0 0,-10-38-23 0 0,1 0 1 0 0,0 0-1 0 0,0 0 1 0 0,1 0-1 0 0,0-1 1 0 0,0 1-1 0 0,0-1 1 0 0,1 0-1 0 0,0-1 1 0 0,1 1-1 0 0,0-1 0 0 0,0-1 1 0 0,0 1-1 0 0,0-1 1 0 0,1-1-1 0 0,0 1 1 0 0,0-1-1 0 0,0-1 1 0 0,0 1-1 0 0,1-1 1 0 0,0-1-1 0 0,9 3 1 0 0,-2-3 44 0 0,1 1 1 0 0,-1-2-1 0 0,1 0 1 0 0,-1-1 0 0 0,1-1-1 0 0,-1-1 1 0 0,33-6 0 0 0,-37 5-360 0 0,0-1 1 0 0,0 0-1 0 0,0-1 1 0 0,-1 0-1 0 0,0-1 1 0 0,0 0-1 0 0,0-1 1 0 0,-1 0-1 0 0,0 0 1 0 0,0-1 0 0 0,10-11-1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6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144 333 5985 0 0,'-7'2'396'0'0,"1"0"0"0"0,0-1 1 0 0,-1 0-1 0 0,1 0 0 0 0,-1 0 0 0 0,1-1 0 0 0,-1 0 0 0 0,0 0 0 0 0,1-1 0 0 0,-1 0 0 0 0,-10-2 0 0 0,15 2-165 0 0,-1 1 0 0 0,0-1-1 0 0,1 0 1 0 0,-1 0-1 0 0,0 0 1 0 0,1 0 0 0 0,-1 0-1 0 0,1 0 1 0 0,0-1 0 0 0,-1 1-1 0 0,1-1 1 0 0,0 0-1 0 0,0 0 1 0 0,0 0 0 0 0,0 0-1 0 0,0 0 1 0 0,1 0 0 0 0,-1 0-1 0 0,0-1 1 0 0,1 1-1 0 0,0 0 1 0 0,-1-1 0 0 0,1 1-1 0 0,0-1 1 0 0,1 0 0 0 0,-1 1-1 0 0,0-1 1 0 0,1 0-1 0 0,-1-4 1 0 0,2-3 29 0 0,0 0 0 0 0,1-1 0 0 0,0 1 1 0 0,1 0-1 0 0,0 0 0 0 0,1 0 0 0 0,0 1 0 0 0,0-1 0 0 0,1 1 0 0 0,7-11 0 0 0,27-36-782 0 0,1 6-3569 0 0,-34 42 2917 0 0,30-35-5155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6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27 9218 0 0,'-9'2'443'0'0,"0"1"0"0"0,0 0-1 0 0,0 1 1 0 0,0 0 0 0 0,1 0 0 0 0,-1 1-1 0 0,1 0 1 0 0,0 0 0 0 0,0 1 0 0 0,1 0-1 0 0,0 0 1 0 0,0 1 0 0 0,0 0 0 0 0,1 0 0 0 0,0 1-1 0 0,1-1 1 0 0,-1 1 0 0 0,-4 10 0 0 0,3-4-297 0 0,0 1 0 0 0,1-1-1 0 0,1 1 1 0 0,0 0 0 0 0,1 1 0 0 0,1-1 0 0 0,0 1 0 0 0,1 0 0 0 0,1 0 0 0 0,0 18 0 0 0,4 13-105 0 0,2-1 0 0 0,2 1 1 0 0,17 63-1 0 0,-14-79-161 0 0,0 0 1 0 0,2-1-1 0 0,1 0 1 0 0,1-1-1 0 0,33 48 1 0 0,-39-66-34 0 0,1 0 1 0 0,0-1-1 0 0,1 0 0 0 0,0-1 1 0 0,0 0-1 0 0,1 0 0 0 0,1-1 1 0 0,-1-1-1 0 0,1 0 0 0 0,25 11 1 0 0,-32-16 47 0 0,-1 0 1 0 0,1-1 0 0 0,0 1-1 0 0,0-1 1 0 0,-1 0 0 0 0,1-1-1 0 0,0 1 1 0 0,0-1 0 0 0,0 0-1 0 0,0 0 1 0 0,0 0 0 0 0,0-1-1 0 0,0 0 1 0 0,0 1 0 0 0,0-2 0 0 0,-1 1-1 0 0,1-1 1 0 0,0 0 0 0 0,-1 0-1 0 0,1 0 1 0 0,-1 0 0 0 0,0-1-1 0 0,0 0 1 0 0,0 1 0 0 0,0-2-1 0 0,0 1 1 0 0,-1 0 0 0 0,1-1-1 0 0,-1 0 1 0 0,0 0 0 0 0,0 0-1 0 0,0 0 1 0 0,2-5 0 0 0,2-5-128 0 0,-1 0 0 0 0,-1 0 1 0 0,0 0-1 0 0,-1 0 0 0 0,-1-1 1 0 0,0 0-1 0 0,-1 0 1 0 0,0 0-1 0 0,-1 0 0 0 0,-1 0 1 0 0,-1 0-1 0 0,-3-25 0 0 0,-5-11 614 0 0,-1 1-1 0 0,-24-67 0 0 0,-32-69 2642 0 0,50 150-2211 0 0,-1 0-1 0 0,-42-65 1 0 0,29 63-1663 0 0,-2 6-4864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7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64 10138 0 0,'-1'1'112'0'0,"0"-1"-1"0"0,1 0 0 0 0,-1 0 1 0 0,0 0-1 0 0,0 0 1 0 0,1-1-1 0 0,-1 1 1 0 0,0 0-1 0 0,0 0 0 0 0,0 0 1 0 0,1-1-1 0 0,-1 1 1 0 0,0 0-1 0 0,1-1 1 0 0,-1 1-1 0 0,0 0 0 0 0,1-1 1 0 0,-1 1-1 0 0,0-1 1 0 0,1 1-1 0 0,-1-1 1 0 0,0 0-1 0 0,12-8 2061 0 0,36-4-348 0 0,282-8 2332 0 0,-90 9-3850 0 0,-201 10-925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7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590 338 10138 0 0,'31'-9'6992'0'0,"-28"7"-6784"0"0,1 0-1 0 0,0 0 1 0 0,0 0 0 0 0,-1 0-1 0 0,0 0 1 0 0,1-1-1 0 0,-1 1 1 0 0,0-1-1 0 0,0 0 1 0 0,0 0-1 0 0,0 0 1 0 0,-1 0 0 0 0,1-1-1 0 0,-1 1 1 0 0,0-1-1 0 0,0 0 1 0 0,0 1-1 0 0,1-6 1 0 0,-2 4-211 0 0,0 0-1 0 0,-1 1 1 0 0,0-1 0 0 0,0 1-1 0 0,0-1 1 0 0,0 0 0 0 0,-1 1 0 0 0,0-1-1 0 0,0 1 1 0 0,0-1 0 0 0,0 1-1 0 0,-1-1 1 0 0,0 1 0 0 0,0 0-1 0 0,0 0 1 0 0,-4-6 0 0 0,-3-4-27 0 0,-1 0 1 0 0,0 1 0 0 0,-1 0-1 0 0,-1 0 1 0 0,0 1-1 0 0,-1 1 1 0 0,0 0-1 0 0,0 1 1 0 0,-1 0-1 0 0,-1 1 1 0 0,0 1 0 0 0,0 0-1 0 0,0 1 1 0 0,-1 1-1 0 0,-23-7 1 0 0,22 9-72 0 0,0 0 1 0 0,0 1-1 0 0,-1 1 1 0 0,1 0-1 0 0,-1 1 1 0 0,1 1-1 0 0,-1 1 1 0 0,1 1-1 0 0,-1 0 0 0 0,1 1 1 0 0,0 1-1 0 0,-1 0 1 0 0,2 2-1 0 0,-29 12 1 0 0,37-14 63 0 0,0 1 1 0 0,0 0-1 0 0,1 0 0 0 0,0 1 1 0 0,0 0-1 0 0,0 0 0 0 0,1 0 1 0 0,-1 1-1 0 0,2 0 1 0 0,-9 13-1 0 0,7-8 58 0 0,0 1-1 0 0,1 1 1 0 0,0-1-1 0 0,1 1 1 0 0,-7 29 0 0 0,7-7-66 0 0,0 0 1 0 0,3 0-1 0 0,1 1 1 0 0,5 53-1 0 0,-2-66 124 0 0,0 0-1 0 0,2-1 1 0 0,1 1 0 0 0,1-1-1 0 0,1 0 1 0 0,1 0-1 0 0,16 30 1 0 0,-17-39 41 0 0,2 0 0 0 0,-1-1 1 0 0,2-1-1 0 0,0 1 0 0 0,0-1 0 0 0,1-1 0 0 0,0 0 1 0 0,1-1-1 0 0,0 0 0 0 0,1-1 0 0 0,0 0 0 0 0,19 9 0 0 0,-12-8-95 0 0,0-1-1 0 0,1-1 1 0 0,0-1-1 0 0,0-1 1 0 0,0-1-1 0 0,1 0 0 0 0,-1-2 1 0 0,1-1-1 0 0,0 0 1 0 0,0-2-1 0 0,0 0 0 0 0,36-6 1 0 0,-7-6-7516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7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0 235 16588 0 0,'7'1'1472'0'0,"3"-2"-1176"0"0,3 0-232 0 0,-2-2-64 0 0,0 0 568 0 0,5-2 104 0 0,14-5 16 0 0,16-6 8 0 0,15-6-383 0 0,9-7-81 0 0,2-1-8 0 0,-4 1-8 0 0,0 2-1337 0 0,-2 2-255 0 0,-2 4-64 0 0,-6 7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19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366 0 10138 0 0,'-37'24'674'0'0,"1"1"-1"0"0,2 3 1 0 0,-48 46-1 0 0,60-54-397 0 0,19-17-241 0 0,-76 75 721 0 0,68-65-700 0 0,1-1 0 0 0,0 1-1 0 0,1 0 1 0 0,-14 28 0 0 0,21-39-37 0 0,1 0 0 0 0,0 0 1 0 0,0 0-1 0 0,0 0 0 0 0,0 0 0 0 0,0 1 1 0 0,1-1-1 0 0,-1 0 0 0 0,1 0 0 0 0,-1 1 1 0 0,1-1-1 0 0,0 1 0 0 0,0-1 1 0 0,0 0-1 0 0,0 1 0 0 0,1-1 0 0 0,-1 0 1 0 0,1 1-1 0 0,-1-1 0 0 0,1 0 0 0 0,0 0 1 0 0,-1 0-1 0 0,1 1 0 0 0,0-1 0 0 0,1 0 1 0 0,-1 0-1 0 0,0 0 0 0 0,1 0 1 0 0,-1-1-1 0 0,1 1 0 0 0,-1 0 0 0 0,1-1 1 0 0,0 1-1 0 0,0-1 0 0 0,0 1 0 0 0,0-1 1 0 0,0 0-1 0 0,2 2 0 0 0,4 0 25 0 0,-1-1-1 0 0,1 1 0 0 0,0-1 1 0 0,0 0-1 0 0,0-1 1 0 0,0 0-1 0 0,0 0 0 0 0,0-1 1 0 0,16-1-1 0 0,18-6-234 0 0,0-2-1 0 0,0-1 1 0 0,-1-3 0 0 0,69-30-1 0 0,14-4-1406 0 0,-124 47 1580 0 0,0 0 1 0 0,0 0-1 0 0,0 0 0 0 0,0 0 0 0 0,0 0 1 0 0,0 0-1 0 0,0 0 0 0 0,0 1 0 0 0,0-1 1 0 0,0 0-1 0 0,0 0 0 0 0,0 0 0 0 0,0 0 1 0 0,0 0-1 0 0,0 0 0 0 0,0 0 0 0 0,0 1 1 0 0,0-1-1 0 0,0 0 0 0 0,0 0 0 0 0,0 0 1 0 0,0 0-1 0 0,0 0 0 0 0,0 0 0 0 0,0 0 1 0 0,0 0-1 0 0,0 1 0 0 0,0-1 0 0 0,0 0 1 0 0,0 0-1 0 0,1 0 0 0 0,-1 0 0 0 0,0 0 1 0 0,0 0-1 0 0,0 0 0 0 0,0 0 0 0 0,0 0 1 0 0,0 0-1 0 0,0 0 0 0 0,0 0 0 0 0,1 0 1 0 0,-1 0-1 0 0,0 0 0 0 0,0 0 0 0 0,0 1 1 0 0,0-1-1 0 0,0 0 0 0 0,0 0 0 0 0,0 0 1 0 0,1 0-1 0 0,-1-1 0 0 0,0 1 0 0 0,0 0 0 0 0,0 0 1 0 0,0 0-1 0 0,0 0 0 0 0,0 0 0 0 0,0 0 1 0 0,1 0-1 0 0,-1 0 0 0 0,0 0 0 0 0,0 0 1 0 0,0 0-1 0 0,0 0 0 0 0,0 0 0 0 0,0 0 1 0 0,0 0-1 0 0,0 0 0 0 0,0-1 0 0 0,-8 14-314 0 0,-17 15 333 0 0,24-27-41 0 0,-98 101 127 0 0,37-40 292 0 0,2 2 0 0 0,-57 81 1 0 0,109-133-28 0 0,1 0 0 0 0,0 0 0 0 0,1 0 1 0 0,0 1-1 0 0,1 0 0 0 0,1 0 0 0 0,0 0 1 0 0,-3 16-1 0 0,7-26-269 0 0,-1 0 0 0 0,1 1 1 0 0,-1-1-1 0 0,1 1 0 0 0,0-1 1 0 0,0 1-1 0 0,1-1 0 0 0,-1 0 1 0 0,1 1-1 0 0,-1-1 0 0 0,1 0 1 0 0,0 1-1 0 0,1-1 0 0 0,-1 0 0 0 0,0 0 1 0 0,1 0-1 0 0,0 0 0 0 0,0 0 1 0 0,-1 0-1 0 0,2-1 0 0 0,-1 1 1 0 0,0 0-1 0 0,1-1 0 0 0,-1 0 1 0 0,1 0-1 0 0,-1 1 0 0 0,1-2 1 0 0,0 1-1 0 0,0 0 0 0 0,0 0 0 0 0,0-1 1 0 0,0 0-1 0 0,1 0 0 0 0,-1 1 1 0 0,0-2-1 0 0,0 1 0 0 0,7 0 1 0 0,6 1-241 0 0,0-1 1 0 0,0-1-1 0 0,0-1 1 0 0,0 0-1 0 0,0-1 1 0 0,-1-1-1 0 0,1 0 1 0 0,28-11-1 0 0,9-5-6083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20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20 11058 0 0,'-1'0'65'0'0,"0"0"-1"0"0,1-1 0 0 0,-1 1 1 0 0,0-1-1 0 0,1 0 0 0 0,-1 1 0 0 0,0-1 1 0 0,1 1-1 0 0,-1-1 0 0 0,1 0 1 0 0,-1 0-1 0 0,1 1 0 0 0,-1-1 0 0 0,1 0 1 0 0,0 0-1 0 0,-1 1 0 0 0,1-1 1 0 0,0 0-1 0 0,-1-1 0 0 0,2 1 29 0 0,-1 1-1 0 0,0 0 1 0 0,0-1 0 0 0,0 1-1 0 0,1 0 1 0 0,-1-1 0 0 0,0 1-1 0 0,1 0 1 0 0,-1-1 0 0 0,0 1-1 0 0,1 0 1 0 0,-1 0 0 0 0,0-1-1 0 0,1 1 1 0 0,-1 0 0 0 0,0 0-1 0 0,1 0 1 0 0,-1 0 0 0 0,1-1-1 0 0,-1 1 1 0 0,0 0-1 0 0,1 0 1 0 0,-1 0 0 0 0,1 0-1 0 0,-1 0 1 0 0,1 0 0 0 0,2 0 202 0 0,-1 0 0 0 0,1 0 0 0 0,0 0 0 0 0,-1 1 0 0 0,1-1 1 0 0,-1 1-1 0 0,1-1 0 0 0,-1 1 0 0 0,1 0 0 0 0,-1 0 0 0 0,0 0 1 0 0,4 2-1 0 0,0 2-58 0 0,-1 1 1 0 0,0-1-1 0 0,0 1 0 0 0,-1 0 1 0 0,0 0-1 0 0,0 0 1 0 0,0 0-1 0 0,-1 1 1 0 0,0 0-1 0 0,3 10 1 0 0,3 10 124 0 0,5 36 1 0 0,-13-59-309 0 0,17 110 220 0 0,4 222 1 0 0,-4-23-579 0 0,-11-257-290 0 0,2-1 0 0 0,2 0 0 0 0,31 86 0 0 0,-21-86-498 0 0,-3-4-11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20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28 5065 0 0,'0'-1'68'0'0,"0"0"0"0"0,0-1-1 0 0,0 1 1 0 0,0 0 0 0 0,0 0 0 0 0,0 0 0 0 0,0-1-1 0 0,-1 1 1 0 0,1 0 0 0 0,0 0 0 0 0,-1 0 0 0 0,1-1-1 0 0,-1 1 1 0 0,1 0 0 0 0,-1 0 0 0 0,0 0 0 0 0,1 0-1 0 0,-1 0 1 0 0,0 0 0 0 0,-1-1 0 0 0,1 1 101 0 0,0 1 0 0 0,0 0 1 0 0,0-1-1 0 0,0 1 0 0 0,0 0 0 0 0,0-1 0 0 0,0 1 1 0 0,0 0-1 0 0,0 0 0 0 0,0 0 0 0 0,0 0 1 0 0,0 0-1 0 0,0 0 0 0 0,0 0 0 0 0,0 1 1 0 0,0-1-1 0 0,0 0 0 0 0,0 0 0 0 0,-2 1 0 0 0,0 1 267 0 0,-1 0 0 0 0,1 0 0 0 0,0 0-1 0 0,-1 0 1 0 0,1 0 0 0 0,0 1 0 0 0,0-1-1 0 0,1 1 1 0 0,-1 0 0 0 0,0-1 0 0 0,1 1-1 0 0,-3 5 1 0 0,-3 9 140 0 0,0 0-1 0 0,1 0 1 0 0,1 1-1 0 0,1 0 1 0 0,1 1 0 0 0,0-1-1 0 0,-1 25 1 0 0,4-31-453 0 0,0 1 0 0 0,1-1-1 0 0,1 0 1 0 0,0 1 0 0 0,0-1 0 0 0,1 0 0 0 0,1 0 0 0 0,0 0 0 0 0,1 0 0 0 0,0-1 0 0 0,0 1 0 0 0,8 11 0 0 0,-10-18-86 0 0,1-1 0 0 0,0 0 1 0 0,0 0-1 0 0,1 0 0 0 0,-1-1 1 0 0,1 1-1 0 0,0-1 0 0 0,0 0 1 0 0,0 0-1 0 0,0 0 0 0 0,0 0 1 0 0,1-1-1 0 0,-1 0 0 0 0,1 0 1 0 0,0 0-1 0 0,0 0 0 0 0,-1-1 1 0 0,1 0-1 0 0,0 0 0 0 0,0 0 1 0 0,0-1-1 0 0,0 1 0 0 0,1-1 1 0 0,-1 0-1 0 0,0-1 0 0 0,0 1 1 0 0,0-1-1 0 0,0 0 0 0 0,9-3 1 0 0,-4 0-229 0 0,1 0 1 0 0,-1 0-1 0 0,1-1 1 0 0,-1-1-1 0 0,-1 1 1 0 0,1-2-1 0 0,-1 1 1 0 0,0-1-1 0 0,-1-1 1 0 0,1 1-1 0 0,-1-1 1 0 0,9-13-1 0 0,-4 2-7166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20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3225 0 0,'-12'20'10085'0'0,"11"-16"-9455"0"0,1-1 53 0 0,0 1 0 0 0,0-1 1 0 0,0 0-1 0 0,0 1 0 0 0,1-1 0 0 0,-1 0 0 0 0,2 5 0 0 0,4 7 183 0 0,0-1 1 0 0,13 23-1 0 0,-7-12-82 0 0,7 21-653 0 0,-3 1 0 0 0,-1 0-1 0 0,14 89 1 0 0,3 150 298 0 0,-28-247-420 0 0,19 203-1597 0 0,-8-127-6354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21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52 3681 0 0,'-22'27'4520'0'0,"39"-36"-2391"0"0,6-5-1102 0 0,1 1 0 0 0,0 1 0 0 0,27-10 0 0 0,-25 13-1006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14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10594 0 0,'1'4'330'0'0,"0"1"0"0"0,1 0 0 0 0,0-1 0 0 0,0 1-1 0 0,0-1 1 0 0,1 0 0 0 0,-1 0 0 0 0,1 0 0 0 0,5 6 0 0 0,1 3 103 0 0,166 307 1111 0 0,-164-299-1551 0 0,28 60-2290 0 0,-29-61-2651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22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19 121 11979 0 0,'-13'11'752'0'0,"7"-6"331"0"0,18-14 242 0 0,7-3-1043 0 0,1 0-1 0 0,0 1 1 0 0,1 1-1 0 0,24-9 1 0 0,91-22-791 0 0,-102 32 538 0 0,10-4-29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22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5 105 9674 0 0,'-3'-3'424'0'0,"2"-1"96"0"0,2 0-416 0 0,2 1-104 0 0,2 0 0 0 0,0 0 0 0 0,2-1 256 0 0,3-1 32 0 0,8-4 8 0 0,6-4 1 0 0,3-2 55 0 0,1 1 16 0 0,-2 2 0 0 0,5 3-2609 0 0,-5 5-527 0 0,-2 5-105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22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13363 0 0,'4'-3'592'0'0,"1"-1"120"0"0,1 0-568 0 0,1 0-144 0 0,-2 0 0 0 0,0 1 0 0 0,3-1 64 0 0,5-4-64 0 0,9-4 72 0 0,10-4-72 0 0,2-2-1112 0 0,0 3-264 0 0,-3 3-65 0 0,-1 0 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23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61 9218 0 0,'-9'-60'5201'0'0,"25"283"-1171"0"0,2 14-4841 0 0,-12-193 594 0 0,2 0-1 0 0,1 0 0 0 0,20 53 1 0 0,-24-84 186 0 0,0-1 1 0 0,1 0 0 0 0,1 0 0 0 0,-1 0 0 0 0,2-1 0 0 0,0 0 0 0 0,0-1-1 0 0,1 1 1 0 0,0-1 0 0 0,16 13 0 0 0,-21-20 61 0 0,1 1 1 0 0,0-1-1 0 0,0 0 1 0 0,0 0-1 0 0,0-1 1 0 0,1 0-1 0 0,-1 1 0 0 0,1-2 1 0 0,-1 1-1 0 0,1-1 1 0 0,0 0-1 0 0,-1 0 1 0 0,1 0-1 0 0,0-1 1 0 0,0 0-1 0 0,0 0 1 0 0,0 0-1 0 0,-1-1 0 0 0,1 0 1 0 0,0 0-1 0 0,-1 0 1 0 0,1-1-1 0 0,0 0 1 0 0,-1 0-1 0 0,0 0 1 0 0,8-5-1 0 0,1-4-33 0 0,0 0 1 0 0,-1 0-1 0 0,0-1 1 0 0,-1-1-1 0 0,-1 0 0 0 0,0 0 1 0 0,0-1-1 0 0,11-23 0 0 0,-3 10-986 0 0,8-13-4876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47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6913 0 0,'31'147'-195'0'0,"-17"-90"1488"0"0,-3 0 1 0 0,-2 0 0 0 0,-2 1 0 0 0,-2 66 0 0 0,-7-77-771 0 0,-1 107 2092 0 0,4-125-3394 0 0,9 44 0 0 0,-5-52-4562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48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7370 0 0,'-36'679'234'0'0,"34"-569"-3680"0"0,2-89 3353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48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5985 0 0,'7'212'3936'0'0,"8"0"-4323"0"0,-1-27-3548 0 0,-11-155 3673 0 0,-1-3 238 0 0</inkml:trace>
  <inkml:trace contextRef="#ctx0" brushRef="#br0" timeOffset="1">118 1594 11058 0 0,'8'378'1568'0'0,"-17"-1"-4139"0"0,5-289 488 0 0,4-50-936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48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6913 0 0,'1'120'1081'0'0,"-9"306"4081"0"0,2-225-9620 0 0,8-176 3082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49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9218 0 0,'-4'79'1051'0'0,"-11"479"1652"0"0,20-468-4227 0 0,-2-65-2626 0 0</inkml:trace>
  <inkml:trace contextRef="#ctx0" brushRef="#br0" timeOffset="1">88 1061 10594 0 0,'-1'60'1880'0'0,"-2"1"1"0"0,-3-1-1 0 0,-22 97 0 0 0,8-54-592 0 0,19-59-5450 0 0,1-39 3740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51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13997 9230 8290 0 0,'-6'-3'291'0'0,"1"0"0"0"0,0-1 1 0 0,0 0-1 0 0,0 0 0 0 0,1 0 0 0 0,-1-1 1 0 0,1 1-1 0 0,0-1 0 0 0,0 0 0 0 0,1 0 1 0 0,0-1-1 0 0,0 1 0 0 0,0-1 1 0 0,0 1-1 0 0,1-1 0 0 0,0 0 0 0 0,-2-8 1 0 0,-2-12 457 0 0,1 0 0 0 0,-2-47 0 0 0,4 42-600 0 0,-3-20-109 0 0,-3 1 1 0 0,-2 0-1 0 0,-20-56 1 0 0,-64-143-126 0 0,1 6 138 0 0,69 164 129 0 0,-3 0 0 0 0,-4 2 0 0 0,-56-99-1 0 0,-169-199 1501 0 0,234 347-1015 0 0,-26-25 1 0 0,40 45-504 0 0,0 0 1 0 0,0 1-1 0 0,0 0 0 0 0,-1 0 1 0 0,0 1-1 0 0,0 0 0 0 0,-13-5 1 0 0,11 7-209 0 0,0 1 1 0 0,0 1-1 0 0,-1 0 1 0 0,1 1-1 0 0,-1 0 1 0 0,1 1-1 0 0,-1 0 1 0 0,1 1-1 0 0,-22 4 1 0 0,-8 3-593 0 0,-60 22 0 0 0,-323 139-1197 0 0,293-113 2095 0 0,-680 273 376 0 0,239-99-3042 0 0,-335 98 638 0 0,276-106 4503 0 0,173-59-470 0 0,57-21-1285 0 0,-291 96 359 0 0,30-21-719 0 0,-959 366-765 0 0,1220-423 258 0 0,-204 77 189 0 0,-508 145-651 0 0,537-205-548 0 0,-8-36 248 0 0,502-127 265 0 0,-164 7-1 0 0,195-21-64 0 0,-1-2 0 0 0,1-3 0 0 0,-1-1 0 0 0,-65-19 0 0 0,86 15 312 0 0,0-1 0 0 0,1-2 0 0 0,0-1 0 0 0,1-2 0 0 0,1 0 0 0 0,1-2 0 0 0,0-2 0 0 0,1 0 0 0 0,-31-32 0 0 0,21 16 13 0 0,3-2 0 0 0,1-1 0 0 0,2-2 0 0 0,1-1 0 0 0,-33-66 0 0 0,-189-485-284 0 0,196 446 540 0 0,-13-49 281 0 0,-75-359 0 0 0,22-219-436 0 0,63 298-128 0 0,-48-368-856 0 0,0-40-1839 0 0,60-5 2367 0 0,90-622 750 0 0,-25 1108-223 0 0,-39-705 142 0 0,19 544 987 0 0,13 432-946 0 0,5 0-1 0 0,42-164 1 0 0,62-108-225 0 0,33-146 83 0 0,-148 512-245 0 0,-5 30-612 0 0,1 1-1 0 0,0-1 0 0 0,1 1 1 0 0,-1 0-1 0 0,1 0 0 0 0,3-8 1 0 0,-3 13 557 0 0,-1-1 0 0 0,1 1 0 0 0,-1-1 0 0 0,1 1 1 0 0,0 0-1 0 0,0 0 0 0 0,0 0 0 0 0,0 0 0 0 0,1 0 1 0 0,-1 0-1 0 0,0 1 0 0 0,1-1 0 0 0,-1 1 0 0 0,1-1 0 0 0,0 1 1 0 0,-1 0-1 0 0,1 0 0 0 0,0 0 0 0 0,5 0 0 0 0,-4 0 340 0 0,0 0 0 0 0,0 0-1 0 0,0 0 1 0 0,0 1 0 0 0,0 0-1 0 0,0 0 1 0 0,0 0 0 0 0,0 0-1 0 0,0 1 1 0 0,0-1 0 0 0,0 1-1 0 0,0 0 1 0 0,0 0 0 0 0,0 1-1 0 0,4 1 1 0 0,-4 0 36 0 0,0 0 0 0 0,0 0 0 0 0,-1 0 1 0 0,1 0-1 0 0,-1 1 0 0 0,1 0 0 0 0,-1-1 0 0 0,0 1 0 0 0,0 1 0 0 0,-1-1 1 0 0,1 0-1 0 0,1 5 0 0 0,-6-10-269 0 0,1 0 0 0 0,-1-1 0 0 0,0 1 0 0 0,1 0 1 0 0,-1 1-1 0 0,0-1 0 0 0,0 0 0 0 0,0 0 0 0 0,0 1 0 0 0,0-1 0 0 0,0 1 0 0 0,0 0 1 0 0,0 0-1 0 0,0-1 0 0 0,-2 2 0 0 0,1-2-53 0 0,-1 1-1 0 0,1-1 1 0 0,-1 1-1 0 0,1-1 1 0 0,0 0-1 0 0,-1 0 1 0 0,1 0-1 0 0,0-1 1 0 0,-4-1-1 0 0,3 0 209 0 0,0 0 0 0 0,1 0 0 0 0,-1 1 0 0 0,0 0 0 0 0,-1 0-1 0 0,1 0 1 0 0,0 0 0 0 0,-1 0 0 0 0,1 1 0 0 0,-1 0 0 0 0,1 0 0 0 0,-1 0-1 0 0,0 1 1 0 0,1-1 0 0 0,-1 1 0 0 0,0 0 0 0 0,1 1 0 0 0,-1-1 0 0 0,0 1 0 0 0,1 0-1 0 0,-9 2 1 0 0,-4 4 297 0 0,0 0 0 0 0,0 1-1 0 0,1 0 1 0 0,-20 15-1 0 0,-14 6-83 0 0,151-109 1109 0 0,-92 74-1261 0 0,-1 1 0 0 0,1 0 0 0 0,0 0 0 0 0,1 1 0 0 0,-1 0 0 0 0,1 1 0 0 0,11-3 0 0 0,-16 6-66 0 0,-1-1-1 0 0,1 1 1 0 0,0 0-1 0 0,0 0 1 0 0,-1 1 0 0 0,1-1-1 0 0,0 1 1 0 0,-1 0-1 0 0,1 0 1 0 0,0 1-1 0 0,-1-1 1 0 0,1 1-1 0 0,-1 0 1 0 0,0 0 0 0 0,0 1-1 0 0,0-1 1 0 0,6 5-1 0 0,9 10 624 0 0,-1 0-1 0 0,0 1 1 0 0,26 35-1 0 0,-20-23 186 0 0,-8-12-288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14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24 3681 0 0,'-16'-24'10135'0'0,"24"39"-8654"0"0,120 215 1278 0 0,-20-41-2970 0 0,-83-145-1129 0 0,-15-29-18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4:53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9344 6913 0 0,'-2'-6'151'0'0,"1"0"-1"0"0,0 0 0 0 0,0 0 0 0 0,1-1 0 0 0,-1 1 1 0 0,1 0-1 0 0,1 0 0 0 0,1-9 0 0 0,-1 0-173 0 0,0-6-120 0 0,1-1 1 0 0,1 1-1 0 0,0 0 0 0 0,8-22 1 0 0,-7 31 101 0 0,1 0 0 0 0,0 1 0 0 0,0 0 0 0 0,1 0 0 0 0,0 1 0 0 0,1 0 0 0 0,0 0 0 0 0,15-16 0 0 0,10-6 229 0 0,2 1-1 0 0,1 2 1 0 0,2 1-1 0 0,0 2 0 0 0,76-40 1 0 0,-80 51-148 0 0,0 1-1 0 0,1 1 1 0 0,1 2-1 0 0,0 1 1 0 0,0 2 0 0 0,1 2-1 0 0,69-4 1 0 0,121 10 3 0 0,157-9 1334 0 0,-323 3-666 0 0,88-20-1 0 0,-119 19-503 0 0,0-2 0 0 0,-1-1-1 0 0,-1-1 1 0 0,1-1-1 0 0,27-18 1 0 0,-41 22-212 0 0,0-1 0 0 0,0 0 1 0 0,-1-1-1 0 0,0-1 0 0 0,-1 0 0 0 0,0 0 1 0 0,-1-2-1 0 0,0 1 0 0 0,-1-1 1 0 0,0-1-1 0 0,-1 0 0 0 0,12-24 0 0 0,-5-1-13 0 0,-2 0-1 0 0,-1-1 0 0 0,-2 0 0 0 0,-2-1 0 0 0,-2 0 1 0 0,-1 0-1 0 0,0-67 0 0 0,-9 16-273 0 0,-3-1 0 0 0,-25-121-1 0 0,-6-27 211 0 0,10-1-1 0 0,7-378 0 0 0,89-683 77 0 0,-41 875 15 0 0,-14 212 26 0 0,60-1007 165 0 0,0-19-270 0 0,-30 715 131 0 0,8-184-2385 0 0,-50 637 2058 0 0,3-51 1064 0 0,-22-225 1 0 0,14 335-663 0 0,2 1-1 0 0,-1-1 1 0 0,2 0-1 0 0,0 1 1 0 0,0-1 0 0 0,2 0-1 0 0,-1 1 1 0 0,2-1-1 0 0,0 1 1 0 0,9-26-1 0 0,-6 9 1556 0 0,-4 8-676 0 0,-15 51-1724 0 0,-2-1-1 0 0,-18 26 1 0 0,7-12 91 0 0,-3 6-128 0 0,14-26 300 0 0,2 1 1 0 0,0 1-1 0 0,-16 39 1 0 0,61-109-2387 0 0,2-3 3323 0 0,-20 26-27 0 0,-2 0 1 0 0,-1-1-1 0 0,-1-1 0 0 0,11-44 1 0 0,-11 35 507 0 0,23-56 0 0 0,-32 89-831 0 0,0-1-1 0 0,0 1 0 0 0,1-1 0 0 0,-1 1 0 0 0,0 0 1 0 0,1 0-1 0 0,-1-1 0 0 0,1 1 0 0 0,0 0 0 0 0,0 0 0 0 0,0 1 1 0 0,0-1-1 0 0,4-2 0 0 0,-6 3-88 0 0,1 1-1 0 0,-1 0 1 0 0,1 0 0 0 0,-1 0 0 0 0,1 0 0 0 0,0 0-1 0 0,-1 0 1 0 0,1 0 0 0 0,-1 0 0 0 0,1 0-1 0 0,-1 0 1 0 0,1 0 0 0 0,-1 0 0 0 0,1 1 0 0 0,-1-1-1 0 0,1 0 1 0 0,-1 0 0 0 0,1 1 0 0 0,-1-1-1 0 0,1 0 1 0 0,-1 0 0 0 0,1 1 0 0 0,-1-1-1 0 0,1 1 1 0 0,12 21 552 0 0,2 25-313 0 0,-5-18-398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5:59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130 550 1840 0 0,'-15'0'226'0'0,"-48"-3"3332"0"0,59 3-3254 0 0,1-1 0 0 0,0 0-1 0 0,0 1 1 0 0,0-1 0 0 0,0 0-1 0 0,0 0 1 0 0,0-1-1 0 0,0 1 1 0 0,0 0 0 0 0,1-1-1 0 0,-1 0 1 0 0,0 0 0 0 0,1 0-1 0 0,-1 0 1 0 0,1 0 0 0 0,-3-4-1 0 0,17 5 4229 0 0,18 3-4323 0 0,67 1 352 0 0,0-5-1 0 0,153-21 0 0 0,-146 11-132 0 0,550-67 1836 0 0,-243 28-1642 0 0,509-111 391 0 0,-293 42-526 0 0,9 50-403 0 0,-328 66-79 0 0,597 70 1 0 0,-818-56-1059 0 0,147 0 0 0 0,-199-12-6147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00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1911 3225 0 0,'6'-13'7405'0'0,"10"-2"-3782"0"0,28-12-2713 0 0,-6 2-36 0 0,-24 13-697 0 0,-2 0 0 0 0,0-1 0 0 0,-1-1 0 0 0,0 0-1 0 0,-1-1 1 0 0,0 0 0 0 0,9-21 0 0 0,-7 11-94 0 0,-2-1-1 0 0,-2 0 1 0 0,0 0-1 0 0,5-32 1 0 0,-5-1-141 0 0,-2 0 0 0 0,-4-1 0 0 0,-7-101 0 0 0,-17-542-51 0 0,23 663 581 0 0,2-1 0 0 0,1 1 1 0 0,3 0-1 0 0,15-55 0 0 0,-16 74-389 0 0,2 1-1 0 0,0 0 1 0 0,1 1 0 0 0,1-1-1 0 0,1 2 1 0 0,0-1-1 0 0,1 2 1 0 0,1 0 0 0 0,1 0-1 0 0,16-14 1 0 0,-28 29-83 0 0,0 0 0 0 0,0 0 1 0 0,-1 0-1 0 0,1 1 0 0 0,1-1 1 0 0,-1 1-1 0 0,0-1 0 0 0,0 1 1 0 0,0 0-1 0 0,1 0 0 0 0,-1 0 1 0 0,1 0-1 0 0,-1 0 0 0 0,0 1 1 0 0,1-1-1 0 0,0 1 0 0 0,-1-1 0 0 0,1 1 1 0 0,-1 0-1 0 0,1 0 0 0 0,-1 0 1 0 0,1 1-1 0 0,-1-1 0 0 0,1 0 1 0 0,0 1-1 0 0,-1 0 0 0 0,0-1 1 0 0,1 1-1 0 0,-1 0 0 0 0,1 1 1 0 0,-1-1-1 0 0,3 2 0 0 0,2 3-15 0 0,0 0 0 0 0,0 1 0 0 0,0 0 0 0 0,-1 0 0 0 0,1 1-1 0 0,-2 0 1 0 0,8 12 0 0 0,1 6-390 0 0,0 0-1 0 0,-2 0 1 0 0,13 42 0 0 0,16 86-324 0 0,-28-100 683 0 0,1 0 0 0 0,36 82 1 0 0,53 57 180 0 0,-48-96-86 0 0,-51-89-1 0 0,0-1 0 0 0,1 0 1 0 0,-1 0-1 0 0,1 0 0 0 0,1-1 0 0 0,9 10 1 0 0,-14-15-37 0 0,1 0 0 0 0,-1 0 0 0 0,0 0 0 0 0,1 0 0 0 0,-1-1 0 0 0,1 1 0 0 0,-1 0 0 0 0,1-1 0 0 0,0 1 0 0 0,-1-1 0 0 0,1 1 0 0 0,-1-1 0 0 0,1 0 0 0 0,0 0 0 0 0,-1 0 0 0 0,1 0 0 0 0,0 0 0 0 0,0 0 0 0 0,-1 0 0 0 0,1 0 0 0 0,-1-1 0 0 0,1 1 0 0 0,0-1 0 0 0,-1 1 0 0 0,1-1 0 0 0,-1 0-1 0 0,1 1 1 0 0,-1-1 0 0 0,1 0 0 0 0,-1 0 0 0 0,0 0 0 0 0,1 0 0 0 0,-1 0 0 0 0,0 0 0 0 0,0-1 0 0 0,0 1 0 0 0,0 0 0 0 0,0-1 0 0 0,1-1 0 0 0,53-71 1231 0 0,-37 47-1138 0 0,1 2 0 0 0,28-29 0 0 0,-40 47-83 0 0,1 0 0 0 0,0 0 1 0 0,0 1-1 0 0,0 0 0 0 0,1 0 0 0 0,0 1 0 0 0,0 0 0 0 0,1 1 0 0 0,-1 0 0 0 0,1 1 0 0 0,10-3 0 0 0,-2 2 9 0 0,1 0 0 0 0,-1 2-1 0 0,1 0 1 0 0,-1 1-1 0 0,1 1 1 0 0,-1 1-1 0 0,1 0 1 0 0,0 2-1 0 0,-1 0 1 0 0,19 6 0 0 0,-25-5-13 0 0,0 0 1 0 0,0 1-1 0 0,0 1 1 0 0,-1 0-1 0 0,0 1 1 0 0,0 0-1 0 0,-1 0 1 0 0,0 1-1 0 0,0 1 1 0 0,-1 0-1 0 0,0 0 1 0 0,0 1-1 0 0,-1 0 1 0 0,0 0-1 0 0,8 15 1 0 0,15 36 49 0 0,-2 1 0 0 0,39 127 0 0 0,-58-160-64 0 0,19 46 119 0 0,3-2 1 0 0,56 93-1 0 0,-83-156-20 0 0,1 0-1 0 0,1 0 0 0 0,0-1 0 0 0,0 0 0 0 0,1 0 1 0 0,9 8-1 0 0,-14-15-221 0 0,0 0 1 0 0,0 0-1 0 0,0 0 1 0 0,0 0-1 0 0,0 0 1 0 0,1-1-1 0 0,-1 1 1 0 0,1-1-1 0 0,-1 0 0 0 0,1 0 1 0 0,-1 0-1 0 0,6 0 1 0 0,-6-1-322 0 0,0 0 0 0 0,0 0 1 0 0,-1 0-1 0 0,1-1 0 0 0,0 1 0 0 0,0-1 1 0 0,-1 0-1 0 0,1 0 0 0 0,-1 0 0 0 0,1 0 1 0 0,3-2-1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02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2082 11979 0 0,'2'-2'173'0'0,"0"0"1"0"0,0 0 0 0 0,0 0-1 0 0,0 0 1 0 0,0 0 0 0 0,1 1-1 0 0,-1-1 1 0 0,0 1 0 0 0,1 0-1 0 0,3-2 1 0 0,-1 0 108 0 0,7-3-129 0 0,0-2 1 0 0,0 1-1 0 0,-1-1 1 0 0,0-1-1 0 0,0 0 1 0 0,-1-1-1 0 0,-1 0 1 0 0,0-1-1 0 0,0 1 0 0 0,-1-2 1 0 0,0 1-1 0 0,0-1 1 0 0,-2 0-1 0 0,0-1 1 0 0,0 0-1 0 0,5-16 1 0 0,-5 8-141 0 0,-1 0 0 0 0,-1-1 0 0 0,-1 0 0 0 0,-1 1 0 0 0,-1-1 0 0 0,-1-29 0 0 0,-23-131-1658 0 0,1 22-1402 0 0,0-279 1886 0 0,21 375 2247 0 0,2-1 0 0 0,3 1 0 0 0,3 0 0 0 0,26-104 0 0 0,-22 127-677 0 0,2 1 0 0 0,2 0 0 0 0,1 2 1 0 0,3-1-1 0 0,0 2 0 0 0,3 1 0 0 0,1 0 1 0 0,31-35-1 0 0,-43 57-333 0 0,1 0-1 0 0,0 2 1 0 0,1-1-1 0 0,0 1 1 0 0,16-10 0 0 0,-26 20-92 0 0,0 0-1 0 0,0 0 1 0 0,1 0 0 0 0,-1 1 0 0 0,1-1 0 0 0,-1 1 0 0 0,1 0 0 0 0,0 0 0 0 0,-1 0 0 0 0,1 0 0 0 0,0 1-1 0 0,0-1 1 0 0,-1 1 0 0 0,1 0 0 0 0,0 0 0 0 0,0 0 0 0 0,0 1 0 0 0,0 0 0 0 0,-1-1 0 0 0,1 1 0 0 0,0 0-1 0 0,-1 1 1 0 0,1-1 0 0 0,-1 1 0 0 0,1-1 0 0 0,-1 1 0 0 0,0 0 0 0 0,1 1 0 0 0,-1-1 0 0 0,2 3 0 0 0,6 6-1 0 0,0 0 0 0 0,-2 0 0 0 0,1 1 0 0 0,-2 1 0 0 0,1 0 1 0 0,-2 0-1 0 0,0 0 0 0 0,0 1 0 0 0,-1 0 0 0 0,5 19 1 0 0,4 23-83 0 0,12 77-1 0 0,-20-93 90 0 0,21 154-98 0 0,-16-98-34 0 0,45 174 0 0 0,-55-261 162 0 0,1 0-1 0 0,1 0 1 0 0,0-1 0 0 0,0 1-1 0 0,1-1 1 0 0,0 1-1 0 0,0-1 1 0 0,1-1 0 0 0,6 8-1 0 0,-10-13-12 0 0,1 1 0 0 0,-1-2 1 0 0,0 1-1 0 0,1 0 0 0 0,0 0 0 0 0,-1-1 0 0 0,1 1 0 0 0,0-1 0 0 0,0 0 0 0 0,0 0 1 0 0,0 0-1 0 0,0 0 0 0 0,0 0 0 0 0,0-1 0 0 0,0 1 0 0 0,0-1 0 0 0,0 0 0 0 0,0 0 1 0 0,0 0-1 0 0,0-1 0 0 0,0 1 0 0 0,0-1 0 0 0,0 1 0 0 0,0-1 0 0 0,0 0 0 0 0,0 0 1 0 0,0 0-1 0 0,0-1 0 0 0,-1 1 0 0 0,1-1 0 0 0,4-3 0 0 0,10-6 71 0 0,-2-2 0 0 0,0 0 0 0 0,16-17 0 0 0,-19 17-234 0 0,1 1 1 0 0,0 0-1 0 0,0 1 0 0 0,28-17 0 0 0,-28 21 256 0 0,1 1 0 0 0,0 0 0 0 0,-1 1 0 0 0,2 0 0 0 0,-1 1 0 0 0,1 1 0 0 0,-1 0 0 0 0,1 1 0 0 0,0 1 0 0 0,0 0 0 0 0,27 2 0 0 0,-32 0-28 0 0,-1 1-1 0 0,0 0 0 0 0,0 0 1 0 0,1 1-1 0 0,-2 0 0 0 0,1 1 1 0 0,0 0-1 0 0,-1 0 1 0 0,1 1-1 0 0,-1 0 0 0 0,0 0 1 0 0,-1 1-1 0 0,1 0 0 0 0,-1 0 1 0 0,-1 1-1 0 0,1 0 1 0 0,-1 0-1 0 0,0 0 0 0 0,7 13 1 0 0,57 119 61 0 0,-52-98-87 0 0,1-1 0 0 0,40 58 1 0 0,-16-37 166 0 0,3-1 1 0 0,3-3 0 0 0,82 75 0 0 0,-118-121-143 0 0,0-1 1 0 0,1-1 0 0 0,0 0 0 0 0,1 0 0 0 0,0-2-1 0 0,0 0 1 0 0,0 0 0 0 0,1-2 0 0 0,25 7 0 0 0,-28-10-3 0 0,0 0 1 0 0,0-1-1 0 0,0 0 1 0 0,1-1 0 0 0,-1-1-1 0 0,0 0 1 0 0,0 0 0 0 0,0-2-1 0 0,0 1 1 0 0,0-2-1 0 0,0 0 1 0 0,18-8 0 0 0,4-6-448 0 0,-2-1 1 0 0,34-26-1 0 0,-28 18-5548 0 0,-7 7-1632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03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4609 0 0,'12'-51'2184'0'0,"1"0"281"0"0,-10 18 2023 0 0,-9 46-300 0 0,5-12-4378 0 0,0 0 0 0 0,0 1 0 0 0,1-1 0 0 0,-1 0 0 0 0,0 1 0 0 0,1-1 0 0 0,-1 1 0 0 0,1-1 0 0 0,-1 1 0 0 0,1-1 0 0 0,0 1 0 0 0,-1 0-1 0 0,1-1 1 0 0,0 1 0 0 0,0-1 0 0 0,0 1 0 0 0,0 0 0 0 0,1 2 0 0 0,1 3-546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06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33 2761 0 0,'-17'-24'11179'0'0,"14"19"-12616"0"0,2 5 1486 0 0,1 0 1 0 0,0 0-1 0 0,0 0 1 0 0,0-1-1 0 0,0 1 1 0 0,0 0-1 0 0,0 0 1 0 0,0 0-1 0 0,0-1 1 0 0,-1 1 0 0 0,1 0-1 0 0,0 0 1 0 0,0 0-1 0 0,0 0 1 0 0,0-1-1 0 0,-1 1 1 0 0,1 0-1 0 0,0 0 1 0 0,0 0-1 0 0,0 0 1 0 0,-1 0-1 0 0,1 0 1 0 0,0 0-1 0 0,0 0 1 0 0,-1 0-1 0 0,1 0 1 0 0,0 0 0 0 0,0-1-1 0 0,0 1 1 0 0,-1 0-1 0 0,1 1 1 0 0,0-1-1 0 0,0 0 1 0 0,-1 0-1 0 0,1 0 1 0 0,0 0-1 0 0,0 0 1 0 0,0 0-1 0 0,-1 0 1 0 0,1 0-1 0 0,0 0 1 0 0,0 0 0 0 0,0 0-1 0 0,-1 1 1 0 0,1-1-1 0 0,0 0 1 0 0,0 0-1 0 0,0 0 1 0 0,0 0-1 0 0,-1 1 1 0 0,1-1-1 0 0,0 0 1 0 0,0 0-1 0 0,0 0 1 0 0,0 0-1 0 0,0 1 1 0 0,0-1 0 0 0,0 0-1 0 0,0 0 1 0 0,-1 1-1 0 0,1-1 1 0 0,0 0-1 0 0,0 0 1 0 0,-6 9 87 0 0,3-5 40 0 0,0 0-1 0 0,0 1 1 0 0,0-1 0 0 0,1 0 0 0 0,-1 1-1 0 0,1-1 1 0 0,0 1 0 0 0,1 0-1 0 0,-2 6 1 0 0,1 3-75 0 0,1 0-1 0 0,1-1 1 0 0,2 18 0 0 0,-1-16 19 0 0,-1 0 1 0 0,-2 26-1 0 0,0-14-42 0 0,1 0-1 0 0,2 0 1 0 0,0 0 0 0 0,2 0 0 0 0,1 0 0 0 0,11 41-1 0 0,-7-35-53 0 0,-1 12-25 0 0,2 53 0 0 0,-6-58 0 0 0,1-1 0 0 0,12 51 0 0 0,84 307 64 0 0,-50-118-64 0 0,-32-158 0 0 0,-7-55 51 0 0,0-12 92 0 0,-3 1 0 0 0,1 104 0 0 0,-9-155-213 0 0,-4 37 256 0 0,3-39-323 0 0,1 1 0 0 0,-1-1 0 0 0,0 0 0 0 0,0 1 0 0 0,1-1 0 0 0,-2 0 0 0 0,1 0 1 0 0,0 1-1 0 0,0-1 0 0 0,-1 0 0 0 0,1 0 0 0 0,-1-1 0 0 0,1 1 0 0 0,-3 2 0 0 0,1-3-957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06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10 5985 0 0,'-8'-2'759'0'0,"11"-2"466"0"0,10 0 672 0 0,-4 18-1404 0 0,0 1 0 0 0,12 24 0 0 0,-16-27-294 0 0,1 0 0 0 0,1 0 1 0 0,0 0-1 0 0,0-1 0 0 0,1 0 1 0 0,17 18-1 0 0,-21-26-104 0 0,0-1-1 0 0,1 1 1 0 0,-1-1 0 0 0,0 1-1 0 0,1-1 1 0 0,-1 0-1 0 0,1-1 1 0 0,0 1 0 0 0,-1-1-1 0 0,1 0 1 0 0,0 0 0 0 0,0-1-1 0 0,0 1 1 0 0,0-1-1 0 0,0 0 1 0 0,0-1 0 0 0,0 1-1 0 0,-1-1 1 0 0,1 0-1 0 0,6-1 1 0 0,-5 0 21 0 0,0 0 0 0 0,0 0 0 0 0,0-1 1 0 0,-1 1-1 0 0,1-1 0 0 0,-1 0 0 0 0,1-1 0 0 0,-1 1 0 0 0,0-1 0 0 0,0 0 0 0 0,-1 0 0 0 0,1-1 1 0 0,-1 0-1 0 0,0 1 0 0 0,4-7 0 0 0,29-64-431 0 0,-27 50-176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07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243 174 4609 0 0,'4'-58'-120'0'0,"-4"56"90"0"0,1 0-1 0 0,-1-1 1 0 0,-1 1 0 0 0,1 0-1 0 0,0 0 1 0 0,0-1 0 0 0,-1 1 0 0 0,0 0-1 0 0,1 0 1 0 0,-1 0 0 0 0,0 0 0 0 0,0 0-1 0 0,0 0 1 0 0,0 0 0 0 0,0 0 0 0 0,-1 0-1 0 0,1 0 1 0 0,0 0 0 0 0,-1 1 0 0 0,0-1-1 0 0,1 1 1 0 0,-4-3 0 0 0,4 4 104 0 0,0 0 1 0 0,-1-1-1 0 0,1 1 1 0 0,0 0-1 0 0,-1 0 1 0 0,1 0-1 0 0,0 1 1 0 0,-1-1-1 0 0,1 0 1 0 0,0 0-1 0 0,0 1 0 0 0,-1-1 1 0 0,1 0-1 0 0,0 1 1 0 0,0-1-1 0 0,0 1 1 0 0,0 0-1 0 0,0-1 1 0 0,0 1-1 0 0,0 0 1 0 0,0 0-1 0 0,0 0 1 0 0,0 0-1 0 0,0 0 1 0 0,0 0-1 0 0,0 0 1 0 0,-1 1-1 0 0,-20 34 474 0 0,20-34-494 0 0,-16 36 315 0 0,-21 62 0 0 0,26-63-333 0 0,-1-2 0 0 0,-22 42 0 0 0,11-52-242 0 0,10-19 386 0 0,14-6-145 0 0,1 0 0 0 0,-1 0-1 0 0,1-1 1 0 0,0 1-1 0 0,-1 0 1 0 0,1 0 0 0 0,0 0-1 0 0,-1-1 1 0 0,1 1 0 0 0,0 0-1 0 0,-1 0 1 0 0,1-1 0 0 0,0 1-1 0 0,-1 0 1 0 0,1-1-1 0 0,0 1 1 0 0,0 0 0 0 0,0-1-1 0 0,-1 1 1 0 0,1 0 0 0 0,0-1-1 0 0,0 1 1 0 0,0-1 0 0 0,0 1-1 0 0,0 0 1 0 0,0-1-1 0 0,0 1 1 0 0,-1-1 0 0 0,1 1-1 0 0,0-1 1 0 0,0 1 0 0 0,1 0-1 0 0,-1-1 1 0 0,0 1 0 0 0,0-1-1 0 0,0-5 220 0 0,1 0 0 0 0,0 1 0 0 0,0-1 0 0 0,1 0 0 0 0,0 1 0 0 0,0-1 0 0 0,0 1 0 0 0,4-8 0 0 0,29-45 64 0 0,-17 30 37 0 0,-5 5-301 0 0,1 1-1 0 0,0 0 1 0 0,2 1-1 0 0,1 1 1 0 0,0 1-1 0 0,1 0 1 0 0,1 1-1 0 0,37-26 1 0 0,-24 20 428 0 0,-25 18-131 0 0,-1 1 0 0 0,1-1 0 0 0,0 1 0 0 0,1 1 0 0 0,-1-1 0 0 0,1 1 0 0 0,0 1 0 0 0,0-1-1 0 0,16-3 1 0 0,-23 7-267 0 0,1 0 0 0 0,-1 0 0 0 0,1 1-1 0 0,-1-1 1 0 0,0 1 0 0 0,1-1-1 0 0,-1 1 1 0 0,0-1 0 0 0,1 1 0 0 0,-1 0-1 0 0,0 0 1 0 0,0-1 0 0 0,0 1 0 0 0,0 0-1 0 0,0 0 1 0 0,0 0 0 0 0,0 0-1 0 0,0 1 1 0 0,0-1 0 0 0,1 1 0 0 0,19 33 1013 0 0,-9-15-512 0 0,1-4-264 0 0,1 0 1 0 0,0-1-1 0 0,22 17 0 0 0,2-3-5993 0 0,-15-13-783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44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4350 7370 0 0,'0'0'23'0'0,"-1"0"0"0"0,1 0 1 0 0,0 0-1 0 0,0 0 1 0 0,0 0-1 0 0,0 0 0 0 0,-1 1 1 0 0,1-1-1 0 0,0 0 1 0 0,0 0-1 0 0,0 0 1 0 0,-1 0-1 0 0,1 0 0 0 0,0 0 1 0 0,0 0-1 0 0,0 0 1 0 0,0 0-1 0 0,-1 0 0 0 0,1 0 1 0 0,0 0-1 0 0,0 0 1 0 0,0 0-1 0 0,-1-1 0 0 0,1 1 1 0 0,0 0-1 0 0,0 0 1 0 0,0 0-1 0 0,0 0 1 0 0,-1 0-1 0 0,1 0 0 0 0,0 0 1 0 0,0 0-1 0 0,0-1 1 0 0,0 1-1 0 0,0 0 0 0 0,0 0 1 0 0,-1 0-1 0 0,1 0 1 0 0,0-1-1 0 0,0 1 1 0 0,0 0-1 0 0,0 0 0 0 0,0 0 1 0 0,0 0-1 0 0,0-1 1 0 0,0 1-1 0 0,0 0 0 0 0,0 0 1 0 0,-3-17 210 0 0,5-15-327 0 0,28-88 3348 0 0,-20 90-1796 0 0,-2-1-1 0 0,-1 0 1 0 0,5-60 0 0 0,28-281 650 0 0,-5 103-1598 0 0,-1-1 370 0 0,71-268 0 0 0,-95 490-853 0 0,89-366 19 0 0,-62 285 89 0 0,62-145 0 0 0,-62 199-80 0 0,4 2 1 0 0,2 2-1 0 0,58-71 1 0 0,64-105 74 0 0,-36-3-324 0 0,-13 21-129 0 0,-81 168 229 0 0,71-94 0 0 0,153-197-67 0 0,-244 326 89 0 0,-17 26-437 0 0,-2 1-1221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45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 18 1840 0 0,'-12'3'325'0'0,"-1"1"0"0"0,1 0 0 0 0,0 1 0 0 0,0 1 0 0 0,-15 8 0 0 0,-10 5 278 0 0,-18 4 135 0 0,-43 22-305 0 0,87-39-22 0 0,0 0 0 0 0,1 1 0 0 0,-1 1 1 0 0,1 0-1 0 0,1 0 0 0 0,-12 13 0 0 0,20-20-263 0 0,0 0 0 0 0,0 0 0 0 0,0 1 0 0 0,0-1 0 0 0,0 0 0 0 0,0 1 0 0 0,1-1 0 0 0,-1 1 0 0 0,0-1 0 0 0,1 1 0 0 0,-1-1 0 0 0,1 1 0 0 0,0 0 0 0 0,0-1 0 0 0,-1 1 0 0 0,1-1 0 0 0,0 1 0 0 0,0 0 0 0 0,0-1 0 0 0,1 4 0 0 0,-1-4-103 0 0,1-1 0 0 0,-1 1 1 0 0,1 0-1 0 0,0-1 0 0 0,-1 1 1 0 0,1-1-1 0 0,0 1 0 0 0,-1-1 1 0 0,1 1-1 0 0,0-1 0 0 0,-1 1 1 0 0,1-1-1 0 0,0 1 0 0 0,0-1 1 0 0,0 0-1 0 0,-1 0 0 0 0,1 1 1 0 0,0-1-1 0 0,0 0 0 0 0,0 0 1 0 0,0 0-1 0 0,0 0 0 0 0,-1 0 1 0 0,1 0-1 0 0,0 0 0 0 0,0 0 1 0 0,0 0-1 0 0,0 0 0 0 0,0-1 1 0 0,-1 1-1 0 0,1 0 0 0 0,0-1 1 0 0,0 1-1 0 0,0 0 0 0 0,-1-1 1 0 0,1 1-1 0 0,0-1 0 0 0,-1 1 1 0 0,2-2-1 0 0,24-13 572 0 0,-2-1 0 0 0,40-32 0 0 0,-1 0-110 0 0,-24 20-238 0 0,39-26-755 0 0,-69 48 816 0 0,0 1-1 0 0,1 1 1 0 0,-1 0-1 0 0,1 0 1 0 0,0 1-1 0 0,18-4 0 0 0,-27 7-275 0 0,-1 0 0 0 0,1 0 0 0 0,0 0 0 0 0,0 0 0 0 0,-1 0 0 0 0,1 1 0 0 0,0-1-1 0 0,0 0 1 0 0,-1 0 0 0 0,1 1 0 0 0,0-1 0 0 0,-1 0 0 0 0,1 1 0 0 0,0-1 0 0 0,-1 0-1 0 0,1 1 1 0 0,-1-1 0 0 0,1 1 0 0 0,0-1 0 0 0,-1 1 0 0 0,1-1 0 0 0,-1 1 0 0 0,0 0-1 0 0,1-1 1 0 0,-1 1 0 0 0,1 0 0 0 0,-1-1 0 0 0,0 1 0 0 0,0 0 0 0 0,1-1-1 0 0,-1 1 1 0 0,0 0 0 0 0,0 0 0 0 0,0-1 0 0 0,0 1 0 0 0,0 0 0 0 0,0 0 0 0 0,0 1-1 0 0,-1 40 863 0 0,0-19-450 0 0,2-6-382 0 0,2-1 0 0 0,0 1 0 0 0,1 0 0 0 0,0-1 0 0 0,1 0 0 0 0,1 0 0 0 0,1-1 0 0 0,0 0 0 0 0,1 0 0 0 0,0 0 0 0 0,1-1 0 0 0,1 0 0 0 0,20 21 0 0 0,-13-13-1530 0 0,-4 3-3295 0 0,-5-8-2251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15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33 150 5985 0 0,'-32'20'1427'0'0,"44"-37"724"0"0,-1 1-1766 0 0,1 0 0 0 0,1 1 0 0 0,1 1 0 0 0,0 0-1 0 0,0 0 1 0 0,1 1 0 0 0,1 1 0 0 0,31-18 0 0 0,-31 21-385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50.7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78 4609 0 0,'-5'-20'861'0'0,"4"16"-648"0"0,1 1 0 0 0,-1-1-1 0 0,0 1 1 0 0,1-1 0 0 0,-1 1-1 0 0,-1-1 1 0 0,1 1 0 0 0,0 0-1 0 0,-1 0 1 0 0,0 0 0 0 0,0 0 0 0 0,0 0-1 0 0,0 0 1 0 0,0 0 0 0 0,-1 0-1 0 0,-12-3 3745 0 0,15 7-3859 0 0,-2 11 1939 0 0,7 18-833 0 0,-4-25-973 0 0,24 201 197 0 0,-13-89-60 0 0,33 136 0 0 0,141 330 1618 0 0,-164-513-1381 0 0,21 132 0 0 0,-32-135-485 0 0,4 1 0 0 0,29 83-1 0 0,-5-74 231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51.1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36 3225 0 0,'-3'-1'38'0'0,"-51"-28"2512"0"0,50 28-1810 0 0,0-1 0 0 0,-1 1 0 0 0,1-1 1 0 0,-11 6 5883 0 0,36 24-4905 0 0,1 6-427 0 0,-5-4-223 0 0,3-1-1 0 0,37 44 1 0 0,-51-66-1012 0 0,1-1 1 0 0,-1 1 0 0 0,1-2-1 0 0,0 1 1 0 0,1-1 0 0 0,-1 0-1 0 0,1 0 1 0 0,0-1-1 0 0,0 0 1 0 0,1 0 0 0 0,-1-1-1 0 0,1 0 1 0 0,0-1 0 0 0,0 0-1 0 0,11 2 1 0 0,-17-4-49 0 0,-1 0 1 0 0,0-1-1 0 0,0 1 0 0 0,1 0 1 0 0,-1-1-1 0 0,0 1 0 0 0,0-1 1 0 0,0 0-1 0 0,0 0 1 0 0,0 0-1 0 0,1 0 0 0 0,-2 0 1 0 0,1 0-1 0 0,0 0 1 0 0,0-1-1 0 0,0 1 0 0 0,-1-1 1 0 0,1 1-1 0 0,0-1 0 0 0,-1 0 1 0 0,0 0-1 0 0,1 1 1 0 0,0-3-1 0 0,4-6-17 0 0,-1 0 0 0 0,0 0 0 0 0,5-16 0 0 0,-8 19-42 0 0,9-20-145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52.5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137 64 5065 0 0,'6'-15'715'0'0,"-5"13"-733"0"0,0 0 0 0 0,0 0 0 0 0,0 0 0 0 0,0 0 0 0 0,0 0 0 0 0,-1-1 0 0 0,1 1 0 0 0,-1 0 0 0 0,0 0 1 0 0,1-4-1 0 0,-4 8-83 0 0,1-1 1 0 0,0 1 0 0 0,0 0 0 0 0,0 0 0 0 0,0 0 0 0 0,0 1-1 0 0,0-1 1 0 0,-2 5 0 0 0,-39 63 2025 0 0,-40 90 0 0 0,83-160-1880 0 0,-1 1 0 0 0,1-1-1 0 0,0 0 1 0 0,0 0 0 0 0,-1 1 0 0 0,1-1 0 0 0,0 0-1 0 0,0 0 1 0 0,0 1 0 0 0,0-1 0 0 0,-1 0-1 0 0,1 1 1 0 0,0-1 0 0 0,0 0 0 0 0,0 1-1 0 0,0-1 1 0 0,0 0 0 0 0,0 1 0 0 0,0-1 0 0 0,0 0-1 0 0,0 1 1 0 0,0-1 0 0 0,0 0 0 0 0,0 1-1 0 0,0-1 1 0 0,0 0 0 0 0,0 1 0 0 0,0-1-1 0 0,1 0 1 0 0,-1 0 0 0 0,0 1 0 0 0,0-1 0 0 0,1 1-1 0 0,9-6 393 0 0,13-16-277 0 0,-4-5 137 0 0,-2 0-1 0 0,23-48 0 0 0,-25 45 604 0 0,1 1 0 0 0,26-35 0 0 0,-42 62-816 0 0,1 0-1 0 0,-1 0 0 0 0,1 1 1 0 0,-1-1-1 0 0,1 0 1 0 0,-1 0-1 0 0,1 1 1 0 0,0-1-1 0 0,-1 0 1 0 0,1 1-1 0 0,0-1 1 0 0,0 0-1 0 0,0 1 1 0 0,-1-1-1 0 0,1 1 1 0 0,0-1-1 0 0,0 1 1 0 0,0 0-1 0 0,0-1 1 0 0,0 1-1 0 0,0 0 1 0 0,0 0-1 0 0,0 0 1 0 0,0 0-1 0 0,0 0 1 0 0,0 0-1 0 0,0 0 1 0 0,0 0-1 0 0,0 0 1 0 0,0 0-1 0 0,0 0 1 0 0,0 0-1 0 0,0 1 1 0 0,-1-1-1 0 0,1 1 1 0 0,0-1-1 0 0,0 0 0 0 0,0 1 1 0 0,0-1-1 0 0,0 1 1 0 0,-1 0-1 0 0,1-1 1 0 0,0 1-1 0 0,0 0 1 0 0,-1-1-1 0 0,1 1 1 0 0,-1 0-1 0 0,1 0 1 0 0,0 1-1 0 0,5 6 330 0 0,-1 1 1 0 0,0 0-1 0 0,0 1 0 0 0,3 10 0 0 0,2 3-128 0 0,32 46-1774 0 0,-27-48-5423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6:56.5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4528 3309 9674 0 0,'-8'-10'2936'0'0,"1"-15"-3121"0"0,6 20 453 0 0,-2-4-337 0 0,0 0-1 0 0,-1 1 0 0 0,0-1 1 0 0,-1 1-1 0 0,0 0 0 0 0,0 0 0 0 0,0 0 1 0 0,-1 1-1 0 0,0 0 0 0 0,-1 0 1 0 0,0 0-1 0 0,-9-7 0 0 0,-13-7 627 0 0,-62-35 0 0 0,20 14 177 0 0,-49-42 672 0 0,3-5 0 0 0,-119-117 0 0 0,-69-43 969 0 0,66 61-1110 0 0,-428-373-484 0 0,48 123-784 0 0,430 312 175 0 0,-186-112-205 0 0,189 131-33 0 0,-116-61 173 0 0,152 87-348 0 0,-130-63 60 0 0,235 125 217 0 0,1-2 0 0 0,1-2 0 0 0,-66-48 0 0 0,106 70-39 0 0,1 0 1 0 0,0 0 0 0 0,0 0 0 0 0,-1 0-1 0 0,1 0 1 0 0,-1 0 0 0 0,1 1-1 0 0,-1-1 1 0 0,1 1 0 0 0,-1 0 0 0 0,1 0-1 0 0,-1-1 1 0 0,-3 2 0 0 0,5-1 2 0 0,2 0 0 0 0,-5-1-379 0 0,0 0 267 0 0,0-1 0 0 0,0 1 0 0 0,1-1 0 0 0,-1 0 0 0 0,0-1 1 0 0,1 1-1 0 0,-6-6 0 0 0,-8-4 225 0 0,11 10-129 0 0,0-1 0 0 0,0 1 0 0 0,-1 1 0 0 0,1-1 0 0 0,0 1 0 0 0,-1 1 0 0 0,-12-1 0 0 0,18 2 17 0 0,0 0-1 0 0,1 0 0 0 0,-1 0 0 0 0,0 0 1 0 0,0 0-1 0 0,1 0 0 0 0,-1 0 0 0 0,1 1 1 0 0,-1-1-1 0 0,1 0 0 0 0,0 0 0 0 0,-1 1 0 0 0,1-1 1 0 0,0 0-1 0 0,0 0 0 0 0,0 1 0 0 0,0-1 1 0 0,0 0-1 0 0,0 1 0 0 0,0-1 0 0 0,1 2 1 0 0,3 36-71 0 0,-3-37 69 0 0,0 0 0 0 0,0 0-1 0 0,1 0 1 0 0,-1-1-1 0 0,0 1 1 0 0,1 0-1 0 0,-1 0 1 0 0,1-1 0 0 0,3 3-1 0 0,-4-3 3 0 0,0 0-1 0 0,0-1 1 0 0,0 1-1 0 0,0 0 0 0 0,0 0 1 0 0,0 0-1 0 0,-1-1 1 0 0,1 1-1 0 0,0 0 1 0 0,-1 0-1 0 0,1 0 1 0 0,0 1-1 0 0,-1-1 1 0 0,1 0-1 0 0,-1 0 1 0 0,1 0-1 0 0,-1 0 0 0 0,0 0 1 0 0,0 1-1 0 0,1-1 1 0 0,-1 0-1 0 0,0 0 1 0 0,0 0-1 0 0,0 1 1 0 0,0-1-1 0 0,0 0 1 0 0,0 0-1 0 0,-1 0 1 0 0,1 1-1 0 0,-1 1 0 0 0,0 20 66 0 0,0-11-69 0 0,0-19 26 0 0,-10-57 205 0 0,-2 0 1 0 0,-24-66-1 0 0,28 113-175 0 0,7 15-31 0 0,1 0-1 0 0,-1 0 0 0 0,1-1 1 0 0,-1 1-1 0 0,1-1 0 0 0,0 1 1 0 0,0-1-1 0 0,0 0 1 0 0,0 1-1 0 0,1-1 0 0 0,-1-2 1 0 0,2 3-9 0 0,0 1 0 0 0,0 0 0 0 0,0 0 0 0 0,0 0-1 0 0,0 0 1 0 0,0 0 0 0 0,0 0 0 0 0,1 0 0 0 0,-1 0 0 0 0,0 0 0 0 0,1 1 0 0 0,-1-1 0 0 0,0 0 0 0 0,1 1 0 0 0,-1-1 0 0 0,1 1 0 0 0,-1 0 0 0 0,1-1 0 0 0,-1 1 0 0 0,1 0 0 0 0,-1 0 0 0 0,1 0 0 0 0,0 0 0 0 0,1 0 0 0 0,39 5 263 0 0,68 35-244 0 0,-84-29-628 0 0,1-1 1 0 0,0-1-1 0 0,50 9 1 0 0,-52-15-6673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18.1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28 8754 0 0,'-1'0'115'0'0,"1"0"1"0"0,-1 0 0 0 0,1 0-1 0 0,-1 0 1 0 0,1-1 0 0 0,0 1-1 0 0,-1 0 1 0 0,1 0-1 0 0,-1-1 1 0 0,1 1 0 0 0,0 0-1 0 0,-1-1 1 0 0,1 1 0 0 0,0 0-1 0 0,-1-1 1 0 0,1 1-1 0 0,0-1 1 0 0,0 1 0 0 0,-1 0-1 0 0,1-1 1 0 0,0 1-1 0 0,0-1 1 0 0,0 1 0 0 0,0-1-1 0 0,-1 1 1 0 0,1-1 0 0 0,0 1-1 0 0,0-1 1 0 0,0 1-1 0 0,0-1 1 0 0,0 1 0 0 0,0 0-1 0 0,0-1 1 0 0,0 1-1 0 0,0-1 1 0 0,1 1 0 0 0,-1-1-1 0 0,0 1 1 0 0,0-1 0 0 0,0 1-1 0 0,0-1 1 0 0,1 1-1 0 0,-1 0 1 0 0,0-1 0 0 0,1 1-1 0 0,-1-1 1 0 0,1 0 0 0 0,0 1-13 0 0,0-1 0 0 0,0 0 1 0 0,-1 0-1 0 0,2 1 0 0 0,-1-1 1 0 0,0 0-1 0 0,0 1 0 0 0,0-1 1 0 0,0 1-1 0 0,0-1 1 0 0,0 1-1 0 0,0 0 0 0 0,1-1 1 0 0,-1 1-1 0 0,0 0 0 0 0,0 0 1 0 0,1 0-1 0 0,-1 0 0 0 0,0 0 1 0 0,2 0-1 0 0,5 3 154 0 0,1 0 0 0 0,-1 0 0 0 0,0 0-1 0 0,0 1 1 0 0,0 0 0 0 0,-1 1 0 0 0,11 8-1 0 0,48 43 464 0 0,-50-41-516 0 0,249 261 1614 0 0,-239-248-1773 0 0,94 98 187 0 0,64 74-106 0 0,-164-175-142 0 0,-2 2 1 0 0,0 0-1 0 0,-1 1 1 0 0,-2 1 0 0 0,-1 0-1 0 0,13 38 1 0 0,-11-7-1175 0 0,-8-20-5001 0 0,-5-18 73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18.5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83 165 8354 0 0,'-64'106'3247'0'0,"46"-77"4559"0"0,75-174-5283 0 0,-7 17-2798 0 0,-34 101-2328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18.9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12 120 5985 0 0,'-9'11'5576'0'0,"8"-10"-5177"0"0,1 0-1 0 0,0 0 0 0 0,0-1 1 0 0,-1 1-1 0 0,1 0 0 0 0,0 0 1 0 0,0 0-1 0 0,0 0 0 0 0,0 0 1 0 0,0 2-1 0 0,1-1-306 0 0,0-1-1 0 0,1 1 1 0 0,-1-1 0 0 0,1 0 0 0 0,-1 1-1 0 0,1-1 1 0 0,-1 0 0 0 0,1 0 0 0 0,0 0-1 0 0,0 0 1 0 0,-1 0 0 0 0,4 1 0 0 0,19 7-63 0 0,-1 0 0 0 0,1-2 1 0 0,0-1-1 0 0,1 0 0 0 0,-1-2 1 0 0,28 2-1 0 0,155-3 270 0 0,-155-4-63 0 0,335-12 712 0 0,-296 5-664 0 0,0-3 0 0 0,110-30 0 0 0,344-66-2524 0 0,-454 87-1592 0 0,-60 11-1242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19.4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4 4145 0 0,'-14'-1'757'0'0,"11"0"57"0"0,-1 0 0 0 0,1 1 0 0 0,0 0 1 0 0,-1-1-1 0 0,1 1 0 0 0,-1 1 0 0 0,1-1 0 0 0,-1 0 0 0 0,1 1 0 0 0,-6 1 1 0 0,32 22 2283 0 0,16 14-1468 0 0,62 48 1 0 0,-31-28-1093 0 0,43 30-63 0 0,-21-19 44 0 0,-90-67-481 0 0,1 1 0 0 0,0-1 0 0 0,-1 0 0 0 0,1 1 0 0 0,-1-1 0 0 0,1 1 0 0 0,-1 0 1 0 0,0 0-1 0 0,-1 0 0 0 0,1 0 0 0 0,0 0 0 0 0,-1 0 0 0 0,1 1 0 0 0,-1-1 0 0 0,0 0 1 0 0,0 1-1 0 0,-1-1 0 0 0,2 6 0 0 0,-3-3-15 0 0,1-1 0 0 0,-1 0 1 0 0,0 0-1 0 0,-1 0 0 0 0,1 0 1 0 0,-1 0-1 0 0,0 0 0 0 0,0-1 0 0 0,0 1 1 0 0,-1-1-1 0 0,0 1 0 0 0,-3 4 1 0 0,-8 8-8 0 0,-1 0 1 0 0,-1 0 0 0 0,-1-2 0 0 0,0 0 0 0 0,0-1 0 0 0,-26 16-1 0 0,-26 21-60 0 0,60-43-524 0 0,1 0 0 0 0,0 1 1 0 0,-12 16-1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22.0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0 10138 0 0,'-2'0'59'0'0,"0"0"1"0"0,0 0-1 0 0,0 1 0 0 0,0-1 0 0 0,0 0 1 0 0,0 1-1 0 0,0-1 0 0 0,0 1 1 0 0,1 0-1 0 0,-1-1 0 0 0,0 1 0 0 0,0 0 1 0 0,0 0-1 0 0,1 0 0 0 0,-1 1 0 0 0,1-1 1 0 0,-1 0-1 0 0,1 1 0 0 0,-1-1 0 0 0,1 0 1 0 0,0 1-1 0 0,-1 0 0 0 0,1-1 0 0 0,0 1 1 0 0,0 0-1 0 0,0 0 0 0 0,1-1 0 0 0,-1 1 1 0 0,0 0-1 0 0,1 0 0 0 0,-1 0 1 0 0,1 0-1 0 0,-1 0 0 0 0,1 0 0 0 0,0 0 1 0 0,0 0-1 0 0,0 3 0 0 0,1 9-24 0 0,-1 0 0 0 0,2 0-1 0 0,0-1 1 0 0,5 18 0 0 0,-5-24 133 0 0,52 198-176 0 0,95 236 0 0 0,-139-417-3094 0 0,-1-4-1039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22.3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4145 0 0,'20'-3'3790'0'0,"-12"5"-3306"0"0,0 0 1 0 0,0 1-1 0 0,-1-1 0 0 0,1 2 1 0 0,-1-1-1 0 0,1 1 1 0 0,-1 0-1 0 0,0 0 0 0 0,-1 1 1 0 0,1 0-1 0 0,8 9 0 0 0,6 6 799 0 0,34 44 0 0 0,-13-9-245 0 0,107 127 1319 0 0,-124-155-2192 0 0,2-2-1 0 0,0 0 1 0 0,2-2 0 0 0,44 28 0 0 0,-28-27-242 0 0,24 15 247 0 0,-63-35-448 0 0,0 0-1 0 0,-1 0 1 0 0,0 1 0 0 0,1 0-1 0 0,-1 0 1 0 0,-1 0 0 0 0,1 0-1 0 0,5 9 1 0 0,-3 1-6280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15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10594 0 0,'0'1'25'0'0,"-1"-1"0"0"0,1 1 0 0 0,-1 0 0 0 0,1 0-1 0 0,-1 0 1 0 0,1 0 0 0 0,0 0 0 0 0,-1 0 0 0 0,1 0 0 0 0,0 0-1 0 0,0 0 1 0 0,0 0 0 0 0,-1 0 0 0 0,1 0 0 0 0,0 0-1 0 0,1 0 1 0 0,-1 0 0 0 0,0 0 0 0 0,0 0 0 0 0,0 0 0 0 0,1 2-1 0 0,6 27 282 0 0,-5-24 200 0 0,0 3-382 0 0,1 0 0 0 0,1 1 0 0 0,0-1 0 0 0,0-1 0 0 0,1 1 0 0 0,0-1 0 0 0,0 1 0 0 0,1-1-1 0 0,0-1 1 0 0,0 1 0 0 0,1-1 0 0 0,0 0 0 0 0,1-1 0 0 0,-1 0 0 0 0,1 0 0 0 0,0 0 0 0 0,1-1 0 0 0,15 7 0 0 0,-23-11-94 0 0,1-1 0 0 0,0 1-1 0 0,-1-1 1 0 0,1 1 0 0 0,0-1 0 0 0,-1 0-1 0 0,1 0 1 0 0,0 0 0 0 0,-1 0 0 0 0,1 0-1 0 0,0 0 1 0 0,-1 0 0 0 0,1-1 0 0 0,0 1 0 0 0,-1 0-1 0 0,1-1 1 0 0,0 0 0 0 0,-1 1 0 0 0,1-1-1 0 0,-1 0 1 0 0,1 0 0 0 0,-1 0 0 0 0,1 0-1 0 0,-1 0 1 0 0,0 0 0 0 0,3-2 0 0 0,-2-1 107 0 0,1 1 1 0 0,-1 0 0 0 0,0-1-1 0 0,0 0 1 0 0,0 1 0 0 0,0-1 0 0 0,-1 0-1 0 0,0 0 1 0 0,0 0 0 0 0,0 0-1 0 0,1-6 1 0 0,-1 4 3 0 0,-1 1 0 0 0,0 0 0 0 0,0 0 0 0 0,0-1 0 0 0,0 1 0 0 0,-1 0 1 0 0,0-1-1 0 0,0 1 0 0 0,-2-6 0 0 0,2 9-138 0 0,0 0 1 0 0,0 0-1 0 0,0 0 1 0 0,0 0-1 0 0,0 0 1 0 0,0 1 0 0 0,0-1-1 0 0,0 0 1 0 0,-1 1-1 0 0,1-1 1 0 0,-1 0-1 0 0,1 1 1 0 0,-1 0-1 0 0,0-1 1 0 0,1 1 0 0 0,-1 0-1 0 0,0 0 1 0 0,0 0-1 0 0,0 0 1 0 0,0 0-1 0 0,-3-1 1 0 0,-2 2-642 0 0,2 0-188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22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3 285 10594 0 0,'-1'-2'944'0'0,"0"-2"-751"0"0,1 1-193 0 0,1 0 0 0 0,0 0 256 0 0,0-4 8 0 0,1-3 8 0 0,3-10 0 0 0,1-5 152 0 0,4-1 32 0 0,1 0 8 0 0,2 4 0 0 0,2 1-224 0 0,2 0-48 0 0,0 2 0 0 0,1-4-8 0 0,-1 0-96 0 0,-3-3-24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2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1258 7834 0 0,'1'-17'5875'0'0,"-2"-21"-3697"0"0,0-74-975 0 0,-5-85-997 0 0,-33-211 0 0 0,6 100-1381 0 0,22 183-973 0 0,6 72-3045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23.7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117 142 968 0 0,'9'-39'236'0'0,"-9"38"-226"0"0,0 0 0 0 0,1 0 0 0 0,-1 0 0 0 0,0 0 0 0 0,0 0 0 0 0,0 0 0 0 0,0 0 0 0 0,0 0 0 0 0,0 0 0 0 0,-1 0 0 0 0,1 0 0 0 0,0 0 0 0 0,0 0-1 0 0,-1 0 1 0 0,1 0 0 0 0,0 0 0 0 0,-1 0 0 0 0,1 0 0 0 0,-1 0 0 0 0,0 0 0 0 0,1 1 0 0 0,-1-1 0 0 0,1 0 0 0 0,-1 0 0 0 0,0 1 0 0 0,0-1 0 0 0,0 0 0 0 0,1 1 0 0 0,-1-1 0 0 0,0 1 0 0 0,0-1-1 0 0,0 1 1 0 0,0-1 0 0 0,-2 0 0 0 0,2 1 53 0 0,0 1 1 0 0,-1-1-1 0 0,1 0 0 0 0,0 1 0 0 0,0-1 0 0 0,-1 1 0 0 0,1-1 0 0 0,0 1 1 0 0,0 0-1 0 0,0-1 0 0 0,-1 1 0 0 0,1 0 0 0 0,0 0 0 0 0,0 0 0 0 0,0 0 1 0 0,0 0-1 0 0,1 0 0 0 0,-1 0 0 0 0,0 0 0 0 0,0 0 0 0 0,1 0 0 0 0,-1 1 1 0 0,0-1-1 0 0,1 0 0 0 0,-1 2 0 0 0,-12 36 1749 0 0,12-37-1701 0 0,-12 57 902 0 0,3 0-1 0 0,-3 70 1 0 0,7-60-2 0 0,-17 79 1 0 0,21-141-1009 0 0,1-9 4 0 0,2-23 16 0 0,4-45 15 0 0,-4 64-37 0 0,2-31 22 0 0,21-173 599 0 0,-19 181-510 0 0,1 0-1 0 0,2 0 1 0 0,1 1 0 0 0,1 0-1 0 0,14-28 1 0 0,-22 52 35 0 0,0 0 0 0 0,1 0 0 0 0,-1 1 0 0 0,0-1 0 0 0,1 1 0 0 0,0-1 0 0 0,0 1 0 0 0,0 0 0 0 0,0 0 0 0 0,1 0 0 0 0,-1 1 0 0 0,1-1-1 0 0,-1 1 1 0 0,1-1 0 0 0,0 1 0 0 0,0 1 0 0 0,8-4 0 0 0,-6 4 117 0 0,0 0-1 0 0,0 1 1 0 0,0 0-1 0 0,1 0 1 0 0,-1 0-1 0 0,0 1 1 0 0,0 0-1 0 0,0 0 1 0 0,0 0-1 0 0,1 1 1 0 0,-2 0-1 0 0,7 3 1 0 0,14 7 261 0 0,-1 1 0 0 0,-1 1 0 0 0,-1 2 0 0 0,0 0 0 0 0,-1 2 0 0 0,32 31 0 0 0,55 42-113 0 0,-56-56-1809 0 0,2-6-5854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45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6031 3225 0 0,'0'0'240'0'0,"-2"0"197"0"0,0 0 0 0 0,0 1 1 0 0,0-1-1 0 0,-1 0 0 0 0,1-1 1 0 0,0 1-1 0 0,0 0 0 0 0,0-1 1 0 0,0 1-1 0 0,0-1 0 0 0,0 1 1 0 0,-2-2-1 0 0,3 0-305 0 0,1 1 1 0 0,-1 0 0 0 0,1-1-1 0 0,-1 1 1 0 0,1-1-1 0 0,0 1 1 0 0,-1-1-1 0 0,1 1 1 0 0,0-1-1 0 0,0 1 1 0 0,0-1 0 0 0,0 1-1 0 0,1-1 1 0 0,-1 1-1 0 0,0-2 1 0 0,1-5-407 0 0,-8-321 935 0 0,-2 157-336 0 0,-51-416 2244 0 0,-13-48-1504 0 0,44 367-391 0 0,0-464 874 0 0,28 540-1244 0 0,18-264 91 0 0,-2 168-140 0 0,34-219 33 0 0,-28 337-285 0 0,-4 43-5 0 0,-5 53 281 0 0,-3-2 0 0 0,-3-108 0 0 0,-9 115-180 0 0,2 0 0 0 0,4 0 0 0 0,3 0 0 0 0,16-77 0 0 0,-8 78-150 0 0,-3 0 1 0 0,-3-1 0 0 0,-1-118-1 0 0,-5 65 68 0 0,-2-30 6 0 0,0 150-35 0 0,0 1 1 0 0,-1 0-1 0 0,1-1 0 0 0,-1 1 0 0 0,0 0 0 0 0,0 0 0 0 0,0 0 0 0 0,0 0 1 0 0,0 0-1 0 0,0 0 0 0 0,0 0 0 0 0,-1 0 0 0 0,1 0 0 0 0,-1 0 0 0 0,0 1 1 0 0,1-1-1 0 0,-4-2 0 0 0,-14-18-132 0 0,19 21 52 0 0,0 0 0 0 0,0 1 1 0 0,0-1-1 0 0,0 0 0 0 0,0 0 1 0 0,0 0-1 0 0,1 0 0 0 0,-1 0 0 0 0,0 0 1 0 0,0 0-1 0 0,1 0 0 0 0,-1 0 1 0 0,0 1-1 0 0,1-1 0 0 0,-1 0 0 0 0,1 0 1 0 0,-1 0-1 0 0,1 1 0 0 0,0-1 1 0 0,-1 0-1 0 0,1 1 0 0 0,0-1 0 0 0,-1 0 1 0 0,1 1-1 0 0,0-1 0 0 0,0 1 1 0 0,0-1-1 0 0,-1 1 0 0 0,1 0 0 0 0,2-1 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45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68 3225 0 0,'-1'1'2'0'0,"1"-1"1"0"0,0 0 0 0 0,-1 0-1 0 0,1 1 1 0 0,0-1-1 0 0,0 0 1 0 0,-1 1 0 0 0,1-1-1 0 0,0 0 1 0 0,0 1-1 0 0,-1-1 1 0 0,1 0 0 0 0,0 1-1 0 0,0-1 1 0 0,0 0-1 0 0,0 1 1 0 0,-1-1 0 0 0,1 1-1 0 0,0-1 1 0 0,0 0 0 0 0,0 1-1 0 0,0-1 1 0 0,0 1-1 0 0,0-1 1 0 0,0 1 0 0 0,0-1-1 0 0,0 0 1 0 0,0 1-1 0 0,1-1 1 0 0,-1 1 0 0 0,0-1-1 0 0,0 0 1 0 0,0 1 0 0 0,0-1-1 0 0,0 0 1 0 0,1 1-1 0 0,-1-1 1 0 0,1 1 0 0 0,18 8 635 0 0,28-4 1308 0 0,179-35 2527 0 0,31 9-6669 0 0,-182 12 867 0 0,-69 8 1245 0 0,1-1-1 0 0,-1 0 1 0 0,0 0 0 0 0,0 0 0 0 0,0-1 0 0 0,0 1 0 0 0,0-2 0 0 0,-1 1-1 0 0,9-6 1 0 0,-9 3 84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46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1 6913 0 0,'-5'3'-38'0'0,"0"0"0"0"0,1 0-1 0 0,-1 0 1 0 0,1 1-1 0 0,0 0 1 0 0,0 0-1 0 0,0 0 1 0 0,0 0-1 0 0,1 1 1 0 0,0-1-1 0 0,-1 1 1 0 0,2 0-1 0 0,-1 0 1 0 0,1 0-1 0 0,-1 0 1 0 0,-1 7-1 0 0,-2 7 422 0 0,1 1 1 0 0,0 0-1 0 0,-2 24 0 0 0,-15 161 1834 0 0,8 354 1 0 0,69-76-2934 0 0,-30-317 255 0 0,6 199-1 0 0,-11 535 283 0 0,-17-782 148 0 0,14 159-77 0 0,-1-59 32 0 0,-11-125 96 0 0,0 202 96 0 0,-26 286 443 0 0,20-531-717 0 0,-1 1 0 0 0,-17 90 0 0 0,-36 95 102 0 0,8-44 481 0 0,-40 326 127 0 0,85-494-530 0 0,1-1 0 0 0,2 0 0 0 0,0 0 0 0 0,1 0 0 0 0,2 0 0 0 0,10 39 0 0 0,17 111 1404 0 0,-15-67 2854 0 0,-7-17-3772 0 0,-7-67-472 0 0,-1-13-36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47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117 169 2304 0 0,'-29'-61'1398'0'0,"24"48"-396"0"0,0 1 0 0 0,-1 0-1 0 0,0 0 1 0 0,-1 0 0 0 0,-1 0 0 0 0,-12-14-1 0 0,20 25-872 0 0,-1 1 0 0 0,1-1 0 0 0,-1 1 0 0 0,1-1 0 0 0,-1 0 0 0 0,1 1 0 0 0,-1-1 0 0 0,0 1 0 0 0,1-1 0 0 0,-1 1 0 0 0,0 0 0 0 0,1-1 0 0 0,-1 1-1 0 0,0 0 1 0 0,1-1 0 0 0,-1 1 0 0 0,0 0 0 0 0,0 0 0 0 0,1-1 0 0 0,-1 1 0 0 0,0 0 0 0 0,0 0 0 0 0,0 0 0 0 0,1 0 0 0 0,-1 0 0 0 0,0 0 0 0 0,-1 1 0 0 0,1 0-9 0 0,0-1 0 0 0,1 1 0 0 0,-1 0 0 0 0,0 0 0 0 0,1 0 1 0 0,-1 0-1 0 0,0 0 0 0 0,1 0 0 0 0,-1 0 0 0 0,1 0 0 0 0,0 0 1 0 0,-1 0-1 0 0,1 0 0 0 0,0 0 0 0 0,-1 0 0 0 0,1 2 0 0 0,-1 46 1213 0 0,10 12-1080 0 0,2 0-1 0 0,3-1 1 0 0,3 0 0 0 0,38 88 0 0 0,-47-127-236 0 0,1 0 1 0 0,1-1-1 0 0,1 0 1 0 0,1-1-1 0 0,1 0 1 0 0,0-1-1 0 0,20 21 0 0 0,-27-33-17 0 0,-1-1-1 0 0,1 1 0 0 0,0-1 0 0 0,1-1 0 0 0,-1 1 1 0 0,1-1-1 0 0,0 0 0 0 0,0 0 0 0 0,1-1 0 0 0,-1 0 1 0 0,1 0-1 0 0,-1-1 0 0 0,1 0 0 0 0,0 0 0 0 0,0-1 1 0 0,0 0-1 0 0,0 0 0 0 0,0-1 0 0 0,0 0 0 0 0,0 0 1 0 0,0-1-1 0 0,0 0 0 0 0,15-5 0 0 0,-19 5-55 0 0,0 0 1 0 0,0 0-1 0 0,-1-1 0 0 0,1 1 1 0 0,0-1-1 0 0,-1 0 0 0 0,1 0 1 0 0,-1-1-1 0 0,0 1 0 0 0,1-1 0 0 0,-1 0 1 0 0,0 0-1 0 0,-1 0 0 0 0,1 0 1 0 0,4-7-1 0 0,-6 7-42 0 0,1 0 0 0 0,-1 0 1 0 0,0 0-1 0 0,0-1 0 0 0,-1 1 0 0 0,1 0 0 0 0,-1-1 1 0 0,1 1-1 0 0,-1-1 0 0 0,0 1 0 0 0,0 0 0 0 0,-1-1 0 0 0,1 1 1 0 0,-1-1-1 0 0,0 1 0 0 0,0 0 0 0 0,0 0 0 0 0,0-1 1 0 0,-2-3-1 0 0,-2-4-35 0 0,-6-16-246 0 0,-30-51 1 0 0,36 72 352 0 0,1-1-1 0 0,-1 1 1 0 0,0 0 0 0 0,0 0 0 0 0,0 0-1 0 0,-1 1 1 0 0,0 0 0 0 0,0 0 0 0 0,-1 0 0 0 0,1 1-1 0 0,-1 0 1 0 0,-12-5 0 0 0,17 8 25 0 0,-1 0 1 0 0,0 1-1 0 0,0-1 0 0 0,1 1 0 0 0,-1 0 1 0 0,0-1-1 0 0,0 1 0 0 0,0 0 1 0 0,0 1-1 0 0,1-1 0 0 0,-1 1 1 0 0,0-1-1 0 0,0 1 0 0 0,1 0 1 0 0,-1 0-1 0 0,0 0 0 0 0,1 0 1 0 0,-1 0-1 0 0,1 1 0 0 0,-1-1 1 0 0,1 1-1 0 0,0-1 0 0 0,0 1 1 0 0,0 0-1 0 0,0 0 0 0 0,0 0 0 0 0,0 0 1 0 0,0 1-1 0 0,0-1 0 0 0,-1 3 1 0 0,-5 8-13 0 0,0 1 1 0 0,1 0-1 0 0,1 0 1 0 0,-6 16-1 0 0,11-28 12 0 0,-16 47-427 0 0,-12 50 1 0 0,17-34-3608 0 0,8-31-291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5 2304 0 0,'0'0'109'0'0,"-1"0"0"0"0,1-1 0 0 0,0 1 0 0 0,-1 0 0 0 0,1-1-1 0 0,0 1 1 0 0,-1 0 0 0 0,1 0 0 0 0,0-1 0 0 0,-1 1-1 0 0,1 0 1 0 0,0 0 0 0 0,-1 0 0 0 0,1-1 0 0 0,-1 1-1 0 0,1 0 1 0 0,-1 0 0 0 0,1 0 0 0 0,0 0 0 0 0,-1 0-1 0 0,1 0 1 0 0,-1 0 0 0 0,1 0 0 0 0,-1 0 0 0 0,1 0-1 0 0,0 0 1 0 0,-1 0 0 0 0,1 0 0 0 0,-1 1 0 0 0,1-1 0 0 0,-1 0-1 0 0,1 0 1 0 0,0 0 0 0 0,-1 1 0 0 0,1-1 0 0 0,0 0-1 0 0,-1 0 1 0 0,1 1 0 0 0,0-1 0 0 0,-1 0 0 0 0,1 1-1 0 0,-1-1 1 0 0,0 24 2942 0 0,13 27-474 0 0,5-3-1780 0 0,3 0 1 0 0,44 75-1 0 0,-57-110-666 0 0,1-1 0 0 0,0 0-1 0 0,1-1 1 0 0,0 0 0 0 0,1 0-1 0 0,1-1 1 0 0,-1 0 0 0 0,2-1-1 0 0,-1 0 1 0 0,1-1 0 0 0,0 0 0 0 0,1-1-1 0 0,0 0 1 0 0,20 7 0 0 0,-30-13-146 0 0,0 0 0 0 0,0 0 1 0 0,0 0-1 0 0,0-1 1 0 0,1 1-1 0 0,-1-1 0 0 0,0 0 1 0 0,0 0-1 0 0,0 0 1 0 0,0 0-1 0 0,0 0 0 0 0,0-1 1 0 0,1 1-1 0 0,-1-1 1 0 0,0 0-1 0 0,0 0 0 0 0,-1 0 1 0 0,1 0-1 0 0,4-3 1 0 0,-5 2-5 0 0,0 0 0 0 0,1-1 0 0 0,-1 1 1 0 0,-1 0-1 0 0,1-1 0 0 0,0 0 0 0 0,0 0 1 0 0,-1 1-1 0 0,0-1 0 0 0,1 0 0 0 0,-1 0 1 0 0,0 0-1 0 0,-1 0 0 0 0,1 0 0 0 0,0 0 1 0 0,-1-1-1 0 0,0 1 0 0 0,0-6 0 0 0,1-8-27 0 0,-2 1 0 0 0,-3-27-1 0 0,3 37 64 0 0,0 0 0 0 0,0 0 0 0 0,-1 1 0 0 0,0-1 0 0 0,0 1 0 0 0,0-1 0 0 0,-1 1 0 0 0,1 0 0 0 0,-1 0 0 0 0,-7-9 0 0 0,9 13-17 0 0,0 0 0 0 0,1 1 0 0 0,-1-1-1 0 0,0 0 1 0 0,0 1 0 0 0,0-1-1 0 0,1 0 1 0 0,-1 1 0 0 0,0-1 0 0 0,0 1-1 0 0,0-1 1 0 0,0 1 0 0 0,0 0-1 0 0,0-1 1 0 0,0 1 0 0 0,0 0-1 0 0,0 0 1 0 0,0 0 0 0 0,0 0 0 0 0,0 0-1 0 0,0 0 1 0 0,0 0 0 0 0,0 0-1 0 0,0 0 1 0 0,0 0 0 0 0,0 0 0 0 0,-2 1-1 0 0,0 1-12 0 0,1-1 0 0 0,-1 1 0 0 0,1-1 0 0 0,0 1 0 0 0,-1 0 0 0 0,1 0 0 0 0,0 0 0 0 0,0 0-1 0 0,0 0 1 0 0,-1 3 0 0 0,-3 4-233 0 0,0 0-1 0 0,1 0 1 0 0,0 0 0 0 0,-6 18-1 0 0,6-10-497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48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19 113 6449 0 0,'-1'0'92'0'0,"0"0"-1"0"0,0 0 0 0 0,1 1 1 0 0,-1-1-1 0 0,0 0 0 0 0,0 1 0 0 0,1-1 1 0 0,-1 1-1 0 0,0-1 0 0 0,1 1 1 0 0,-1 0-1 0 0,0-1 0 0 0,1 1 1 0 0,-1 0-1 0 0,1-1 0 0 0,-1 1 0 0 0,1 0 1 0 0,-1 0-1 0 0,1-1 0 0 0,-1 1 1 0 0,1 0-1 0 0,0 0 0 0 0,0 0 1 0 0,-1 0-1 0 0,1-1 0 0 0,0 1 0 0 0,0 1 1 0 0,-4 26 1163 0 0,5-7-898 0 0,1-1 0 0 0,1-1 0 0 0,1 1 1 0 0,1 0-1 0 0,0-1 0 0 0,1 0 0 0 0,1 0 0 0 0,1-1 0 0 0,1 0 0 0 0,1 0 1 0 0,0-1-1 0 0,1 0 0 0 0,1-1 0 0 0,0 0 0 0 0,15 14 0 0 0,-21-24-348 0 0,1 0 0 0 0,0-1-1 0 0,0 0 1 0 0,0 0 0 0 0,0-1-1 0 0,1 1 1 0 0,0-2-1 0 0,-1 1 1 0 0,1-1 0 0 0,1 0-1 0 0,-1-1 1 0 0,0 0 0 0 0,1 0-1 0 0,-1-1 1 0 0,1 0-1 0 0,-1-1 1 0 0,1 1 0 0 0,0-2-1 0 0,-1 1 1 0 0,1-1 0 0 0,-1-1-1 0 0,1 1 1 0 0,-1-1-1 0 0,0-1 1 0 0,0 0 0 0 0,0 0-1 0 0,0 0 1 0 0,0-1 0 0 0,0 0-1 0 0,-1-1 1 0 0,13-9-1 0 0,-18 12-9 0 0,0 0 0 0 0,0 0-1 0 0,-1-1 1 0 0,1 1 0 0 0,0 0-1 0 0,-1-1 1 0 0,1 1-1 0 0,-1-1 1 0 0,0 0 0 0 0,0 1-1 0 0,0-1 1 0 0,0 0-1 0 0,0 1 1 0 0,-1-1 0 0 0,1 0-1 0 0,-1-3 1 0 0,0 0-5 0 0,0 0 0 0 0,-1 0 1 0 0,1 0-1 0 0,-1 0 0 0 0,-1 1 0 0 0,1-1 1 0 0,-4-8-1 0 0,-3-5 4 0 0,-2-1-1 0 0,0 1 1 0 0,-17-21 0 0 0,24 35 10 0 0,-28-40 337 0 0,-2 0 1 0 0,-2 3-1 0 0,-43-41 0 0 0,49 58-1045 0 0,-3 5-3382 0 0,1 6-1408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49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5 280 11058 0 0,'0'-2'97'0'0,"-1"0"0"0"0,0 1 0 0 0,1-1-1 0 0,-1 0 1 0 0,0 0 0 0 0,1 1 0 0 0,0-1 0 0 0,0 0-1 0 0,-1 0 1 0 0,1 0 0 0 0,0 0 0 0 0,0 1-1 0 0,1-1 1 0 0,-1 0 0 0 0,0 0 0 0 0,1 0 0 0 0,-1 1-1 0 0,1-1 1 0 0,-1 0 0 0 0,1 0 0 0 0,0 1-1 0 0,0-1 1 0 0,0 0 0 0 0,0 1 0 0 0,0-1 0 0 0,0 1-1 0 0,0-1 1 0 0,0 1 0 0 0,1 0 0 0 0,-1 0-1 0 0,0-1 1 0 0,1 1 0 0 0,-1 0 0 0 0,1 0 0 0 0,3-1-1 0 0,-3 0 57 0 0,1 1 0 0 0,-1-1 0 0 0,1 1 0 0 0,0-1-1 0 0,0 1 1 0 0,-1 0 0 0 0,1 1 0 0 0,0-1 0 0 0,0 0 0 0 0,0 1-1 0 0,0-1 1 0 0,0 1 0 0 0,0 0 0 0 0,0 0 0 0 0,0 0-1 0 0,0 1 1 0 0,0-1 0 0 0,0 1 0 0 0,0-1 0 0 0,0 1 0 0 0,0 0-1 0 0,3 2 1 0 0,3 4-42 0 0,-1-1 0 0 0,-1 2 1 0 0,0-1-1 0 0,0 1 0 0 0,0 0 0 0 0,-1 0 0 0 0,0 1 0 0 0,8 16 0 0 0,-9-16-19 0 0,0 0 0 0 0,0 0 0 0 0,1 0 0 0 0,1-1 0 0 0,-1 0 0 0 0,1-1-1 0 0,0 1 1 0 0,15 10 0 0 0,-22-18-92 0 0,0 1-1 0 0,1-1 1 0 0,-1 0-1 0 0,0 0 1 0 0,0 1-1 0 0,1-1 1 0 0,-1 0-1 0 0,0 0 0 0 0,1 0 1 0 0,-1 1-1 0 0,1-1 1 0 0,-1 0-1 0 0,0 0 1 0 0,1 0-1 0 0,-1 0 1 0 0,0 0-1 0 0,1 0 1 0 0,-1 0-1 0 0,1 0 1 0 0,-1 0-1 0 0,0 0 0 0 0,1 0 1 0 0,-1 0-1 0 0,1 0 1 0 0,-1 0-1 0 0,0 0 1 0 0,1-1-1 0 0,-1 1 1 0 0,0 0-1 0 0,1 0 1 0 0,-1 0-1 0 0,1-1 1 0 0,2-13-43 0 0,-9-26-51 0 0,4 32 76 0 0,-5-34-100 0 0,-1-71 0 0 0,7 100 84 0 0,2 0 0 0 0,0 0 0 0 0,0 0 0 0 0,1 0 0 0 0,1 0 0 0 0,0 0 0 0 0,1 1 0 0 0,0-1 0 0 0,11-20 0 0 0,-15 32 45 0 0,1-1 1 0 0,0 1-1 0 0,-1 0 0 0 0,1 0 0 0 0,0 0 0 0 0,-1 0 1 0 0,1 0-1 0 0,0-1 0 0 0,0 2 0 0 0,0-1 1 0 0,0 0-1 0 0,0 0 0 0 0,0 0 0 0 0,0 0 0 0 0,1 1 1 0 0,-1-1-1 0 0,0 0 0 0 0,0 1 0 0 0,1-1 1 0 0,-1 1-1 0 0,0-1 0 0 0,1 1 0 0 0,-1 0 1 0 0,0 0-1 0 0,1 0 0 0 0,-1-1 0 0 0,0 1 0 0 0,1 0 1 0 0,-1 1-1 0 0,0-1 0 0 0,1 0 0 0 0,-1 0 1 0 0,0 1-1 0 0,1-1 0 0 0,-1 0 0 0 0,0 1 0 0 0,0-1 1 0 0,3 2-1 0 0,3 3 99 0 0,0 0 1 0 0,0 1-1 0 0,0 0 0 0 0,-1 0 0 0 0,7 8 1 0 0,8 6 25 0 0,28 19-5782 0 0,-29-27-694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15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76 9674 0 0,'-1'0'4'0'0,"1"-1"0"0"0,0 1 0 0 0,0 0 0 0 0,0 0 1 0 0,-1-1-1 0 0,1 1 0 0 0,0 0 0 0 0,0 0 0 0 0,0-1 0 0 0,-1 1 0 0 0,1 0 0 0 0,0 0 0 0 0,0 0 0 0 0,-1 0 0 0 0,1 0 0 0 0,0-1 1 0 0,-1 1-1 0 0,1 0 0 0 0,0 0 0 0 0,0 0 0 0 0,-1 0 0 0 0,1 0 0 0 0,0 0 0 0 0,-1 0 0 0 0,1 0 0 0 0,0 0 0 0 0,-1 0 1 0 0,1 0-1 0 0,0 0 0 0 0,0 0 0 0 0,-1 0 0 0 0,1 0 0 0 0,0 1 0 0 0,-1-1 0 0 0,1 0 0 0 0,0 0 0 0 0,0 0 0 0 0,-1 0 0 0 0,1 1 1 0 0,0-1-1 0 0,-6 15 574 0 0,3 19 506 0 0,3-27-1006 0 0,1 0 1 0 0,0 0 0 0 0,0 0-1 0 0,0 0 1 0 0,1 0 0 0 0,0 0-1 0 0,1-1 1 0 0,-1 1 0 0 0,1-1-1 0 0,1 1 1 0 0,-1-1 0 0 0,1 0-1 0 0,0-1 1 0 0,0 1 0 0 0,1 0-1 0 0,-1-1 1 0 0,10 8 0 0 0,-10-10-45 0 0,0 0 1 0 0,0 0-1 0 0,0-1 1 0 0,0 1-1 0 0,0-1 1 0 0,0 0-1 0 0,1 0 1 0 0,-1-1-1 0 0,1 1 1 0 0,0-1-1 0 0,-1 0 1 0 0,1 0-1 0 0,0 0 1 0 0,0-1-1 0 0,0 0 1 0 0,-1 0-1 0 0,1 0 1 0 0,0 0-1 0 0,0-1 1 0 0,0 0-1 0 0,-1 0 1 0 0,1 0-1 0 0,0 0 0 0 0,-1-1 1 0 0,1 0-1 0 0,7-4 1 0 0,-10 5-18 0 0,0-1 1 0 0,0 1-1 0 0,0-1 1 0 0,0 1-1 0 0,0-1 1 0 0,0 0-1 0 0,0 0 1 0 0,-1 0-1 0 0,1 0 1 0 0,-1 0-1 0 0,1 0 1 0 0,-1 0-1 0 0,0-1 1 0 0,0 1-1 0 0,0 0 1 0 0,0-1-1 0 0,1-3 0 0 0,-1 1 22 0 0,0 0-1 0 0,-1 0 1 0 0,0 0-1 0 0,0 0 1 0 0,0 0-1 0 0,0 0 0 0 0,-1 0 1 0 0,-1-7-1 0 0,-2-2 100 0 0,0 1 0 0 0,-1-1 0 0 0,-1 1 0 0 0,0 0 0 0 0,-10-16 0 0 0,7 16-343 0 0,1 1 1 0 0,-2 0-1 0 0,0 1 0 0 0,-12-11 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49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16 270 5065 0 0,'-1'0'81'0'0,"1"0"1"0"0,-1 0-1 0 0,1-1 0 0 0,-1 1 1 0 0,1 0-1 0 0,-1 0 0 0 0,1 0 1 0 0,-1 0-1 0 0,1 0 0 0 0,-1 0 0 0 0,1 0 1 0 0,-1 0-1 0 0,1 1 0 0 0,-1-1 1 0 0,1 0-1 0 0,-1 0 0 0 0,1 0 1 0 0,-1 0-1 0 0,1 1 0 0 0,-1-1 0 0 0,1 0 1 0 0,-1 0-1 0 0,1 1 0 0 0,0-1 1 0 0,-1 0-1 0 0,1 1 0 0 0,-1-1 1 0 0,1 1-1 0 0,0-1 0 0 0,-1 0 1 0 0,1 1-1 0 0,0-1 0 0 0,0 1 0 0 0,-1 0 1 0 0,10 19 2592 0 0,-8-18-2753 0 0,15 24 765 0 0,2-1 0 0 0,0 0 0 0 0,2-2 0 0 0,1 0 0 0 0,0-1-1 0 0,41 31 1 0 0,-71-64-584 0 0,0 1 0 0 0,0-1 0 0 0,1-1 0 0 0,0 1 0 0 0,1-1 0 0 0,0 0 0 0 0,-8-23 0 0 0,-33-105 691 0 0,47 137-801 0 0,0-1 1 0 0,0 1 0 0 0,1-1 0 0 0,-1 1 0 0 0,1-1 0 0 0,0 1-1 0 0,0-1 1 0 0,1-5 0 0 0,-1 8 6 0 0,0 1 0 0 0,0-1 0 0 0,0 1 0 0 0,0-1 0 0 0,1 1 1 0 0,-1 0-1 0 0,0-1 0 0 0,0 1 0 0 0,0 0 0 0 0,1-1 0 0 0,-1 1 0 0 0,0-1 0 0 0,0 1 0 0 0,1 0 0 0 0,-1-1 0 0 0,0 1 0 0 0,1 0 1 0 0,-1 0-1 0 0,0-1 0 0 0,1 1 0 0 0,-1 0 0 0 0,1 0 0 0 0,-1 0 0 0 0,0-1 0 0 0,1 1 0 0 0,-1 0 0 0 0,1 0 0 0 0,1 0 2 0 0,-1 0 0 0 0,0 1-1 0 0,0-1 1 0 0,1 0 0 0 0,-1 1-1 0 0,0-1 1 0 0,0 1 0 0 0,1-1 0 0 0,-1 1-1 0 0,0 0 1 0 0,0-1 0 0 0,0 1-1 0 0,0 0 1 0 0,1 1 0 0 0,12 11 33 0 0,0 1 1 0 0,-1 0 0 0 0,13 18-1 0 0,-16-17-2 0 0,1-2-1 0 0,1 0 1 0 0,0 0-1 0 0,15 12 1 0 0,-26-25-32 0 0,-1 1 0 0 0,0-1 1 0 0,1 1-1 0 0,-1-1 1 0 0,1 0-1 0 0,-1 1 0 0 0,1-1 1 0 0,-1 0-1 0 0,1 1 0 0 0,-1-1 1 0 0,1 0-1 0 0,-1 0 0 0 0,1 0 1 0 0,0 1-1 0 0,-1-1 1 0 0,1 0-1 0 0,-1 0 0 0 0,1 0 1 0 0,-1 0-1 0 0,1 0 0 0 0,0 0 1 0 0,-1 0-1 0 0,1 0 0 0 0,-1 0 1 0 0,1 0-1 0 0,-1 0 1 0 0,1-1-1 0 0,0 1 0 0 0,-1 0 1 0 0,1 0-1 0 0,-1-1 0 0 0,1 1 1 0 0,-1 0-1 0 0,1 0 1 0 0,-1-1-1 0 0,1 1 0 0 0,-1-1 1 0 0,0 1-1 0 0,1 0 0 0 0,-1-1 1 0 0,1 1-1 0 0,-1-1 0 0 0,0 1 1 0 0,1-1-1 0 0,-1 1 1 0 0,0-1-1 0 0,0 1 0 0 0,1-1 1 0 0,-1 1-1 0 0,0-1 0 0 0,0 0 1 0 0,0 1-1 0 0,0-1 0 0 0,0 1 1 0 0,0-1-1 0 0,0 0 1 0 0,0 1-1 0 0,0-1 0 0 0,0 0 1 0 0,1-43 48 0 0,-2 38-36 0 0,-6-62 276 0 0,4 42 111 0 0,0 1 0 0 0,2-36-1 0 0,1 55-290 0 0,0 0-1 0 0,1 0 1 0 0,0 0-1 0 0,0 0 1 0 0,0 0 0 0 0,1 0-1 0 0,0 0 1 0 0,0 0-1 0 0,1 1 1 0 0,0-1-1 0 0,0 1 1 0 0,0 0-1 0 0,0 0 1 0 0,9-9-1 0 0,-10 11-77 0 0,0 1 0 0 0,1 0 0 0 0,0 0 0 0 0,-1 1 0 0 0,1-1-1 0 0,0 0 1 0 0,0 1 0 0 0,0 0 0 0 0,0-1 0 0 0,0 1 0 0 0,0 1-1 0 0,0-1 1 0 0,0 0 0 0 0,0 1 0 0 0,1-1 0 0 0,-1 1 0 0 0,4 0-1 0 0,3 1-396 0 0,1 0-1 0 0,-1 1 0 0 0,20 6 0 0 0,-7-2-6554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9:59.4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177 4287 2304 0 0,'4'-17'6640'0'0,"14"-53"-6446"0"0,2-477 3685 0 0,-60-78-3013 0 0,8 239-434 0 0,-24-122-176 0 0,8 101-256 0 0,36-30 82 0 0,3 21 1268 0 0,5 7-888 0 0,5 345-443 0 0,4-48-15 0 0,-1 60-7 0 0,-2 1 0 0 0,-3 0 0 0 0,-8-63 0 0 0,9 113-73 0 0,0 0 0 0 0,0 0 0 0 0,0 0 0 0 0,0 0 0 0 0,-1 0 0 0 0,1 0 0 0 0,0 0 1 0 0,-1 0-1 0 0,1 0 0 0 0,0 0 0 0 0,-1 0 0 0 0,1 0 0 0 0,-1 0 0 0 0,0 0 0 0 0,1 0 1 0 0,-1 0-1 0 0,0 0 0 0 0,0 1 0 0 0,1-1 0 0 0,-3-1 0 0 0,3 2-71 0 0,-1 1-1 0 0,1-1 0 0 0,-1 0 0 0 0,1 1 1 0 0,-1-1-1 0 0,1 1 0 0 0,-1-1 1 0 0,1 1-1 0 0,-1-1 0 0 0,1 1 0 0 0,-1-1 1 0 0,1 1-1 0 0,0 0 0 0 0,-1-1 1 0 0,1 1-1 0 0,0-1 0 0 0,0 1 0 0 0,0 0 1 0 0,-1-1-1 0 0,1 1 0 0 0,0 0 1 0 0,0-1-1 0 0,0 1 0 0 0,0 0 0 0 0,0-1 1 0 0,0 1-1 0 0,0 0 0 0 0,0-1 1 0 0,0 1-1 0 0,0 0 0 0 0,1 1 1 0 0,3 30 89 0 0,-3-28-22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0.1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55 931 456 0 0,'-3'-5'-35'0'0,"-1"1"140"0"0,1-1 0 0 0,-1 1 1 0 0,0-1-1 0 0,0 1 1 0 0,-1 0-1 0 0,1 1 1 0 0,-1-1-1 0 0,0 1 1 0 0,-8-5-1 0 0,13 6-93 0 0,0 0 0 0 0,0 0 1 0 0,1 0-1 0 0,-1 0 0 0 0,1 0 0 0 0,-1 0 0 0 0,1 0 1 0 0,0 0-1 0 0,1-3 0 0 0,-1 2-1 0 0,3-14 82 0 0,-1 0 0 0 0,-1 0 0 0 0,-1 0-1 0 0,-1 0 1 0 0,-2-30 0 0 0,1-21 1718 0 0,15-99-272 0 0,-5 70 1060 0 0,-4 53-3548 0 0,2-41-329 0 0,-7 76 1285 0 0,0 0 0 0 0,-1 1 0 0 0,0-1 0 0 0,0 0 0 0 0,-1 1 0 0 0,0-1 0 0 0,-6-12 0 0 0,7 19-48 0 0,0 1 1 0 0,0 0-1 0 0,0 0 1 0 0,-1 0 0 0 0,1-1-1 0 0,0 1 1 0 0,-1 0-1 0 0,1 1 1 0 0,-1-1-1 0 0,1 0 1 0 0,-1 0 0 0 0,-3 0-1 0 0,10-27-42 0 0,-4 20 685 0 0,1-1 0 0 0,0 0-1 0 0,0 0 1 0 0,0 1 0 0 0,1 0-1 0 0,7-15 1 0 0,-9 22-472 0 0,0 0 0 0 0,0 0 0 0 0,1 0 0 0 0,-1 0 0 0 0,0 1 0 0 0,1-1 1 0 0,-1 0-1 0 0,0 1 0 0 0,1-1 0 0 0,-1 1 0 0 0,1-1 0 0 0,-1 1 0 0 0,1 0 0 0 0,-1 0 0 0 0,0 0 0 0 0,3 0 0 0 0,31-1 1197 0 0,-19 1-816 0 0,28-5 499 0 0,49-11 0 0 0,-58 9-912 0 0,1 1-1 0 0,57-3 0 0 0,-92 9-68 0 0,3 1-345 0 0,0-1 0 0 0,0 0-1 0 0,1-1 1 0 0,-1 1 0 0 0,0-1-1 0 0,0 0 1 0 0,0 0 0 0 0,7-3-1 0 0,-4 0-681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1.1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0 3225 0 0,'0'0'177'0'0,"-2"29"586"0"0,-12 374 1150 0 0,7-147-1422 0 0,11 387 1235 0 0,4-337-1654 0 0,10 186 475 0 0,-16-85 1201 0 0,-6-255-1760 0 0,6-94-11 0 0,3 0 0 0 0,3 0-1 0 0,19 78 1 0 0,-12-71-2 0 0,-3 2 0 0 0,4 68 0 0 0,-13 48-15 0 0,14 173 552 0 0,2-164-547 0 0,6 36-10 0 0,3-103 530 0 0,-18-89-266 0 0,-2 0 0 0 0,-1 1 0 0 0,2 41 0 0 0,16 181 541 0 0,-23-234-260 0 0,-2 0 0 0 0,0 0 0 0 0,-2-1 0 0 0,-4 26 1 0 0,-2 53 1564 0 0,7-83-1818 0 0,0-10-143 0 0,1 0 1 0 0,0 1-1 0 0,1-1 1 0 0,0 0-1 0 0,0 0 1 0 0,1 1-1 0 0,0-1 1 0 0,6 12-1 0 0,-8-21-133 0 0,0-1-1 0 0,0 1 1 0 0,0-1-1 0 0,1 0 1 0 0,-1 1-1 0 0,0-1 1 0 0,0 0-1 0 0,1 0 1 0 0,-1 1-1 0 0,0-1 1 0 0,0 0 0 0 0,1 1-1 0 0,-1-1 1 0 0,1 0-1 0 0,-1 0 1 0 0,0 0-1 0 0,1 0 1 0 0,-1 1-1 0 0,0-1 1 0 0,1 0-1 0 0,-1 0 1 0 0,1 0-1 0 0,-1 0 1 0 0,0 0 0 0 0,1 0-1 0 0,-1 0 1 0 0,1 0-1 0 0,-1 0 1 0 0,0 0-1 0 0,1 0 1 0 0,-1 0-1 0 0,1 0 1 0 0,-1 0-1 0 0,0 0 1 0 0,1-1 0 0 0,-1 1-1 0 0,0 0 1 0 0,1 0-1 0 0,-1 0 1 0 0,0-1-1 0 0,1 1 1 0 0,-1 0-1 0 0,0 0 1 0 0,1-1-1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2.1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355 454 3225 0 0,'-8'0'427'0'0,"-1"-1"0"0"0,0 0 0 0 0,0 0 1 0 0,0-1-1 0 0,1 0 0 0 0,-1-1 0 0 0,1 1 1 0 0,-1-2-1 0 0,1 1 0 0 0,0-1 0 0 0,0 0 1 0 0,1-1-1 0 0,-1 0 0 0 0,1 0 0 0 0,0-1 1 0 0,0 0-1 0 0,1 0 0 0 0,0 0 0 0 0,0-1 1 0 0,0 0-1 0 0,1 0 0 0 0,-9-15 0 0 0,8 10-214 0 0,1 0-1 0 0,-1 0 0 0 0,2-1 0 0 0,0 1 1 0 0,0-1-1 0 0,1 0 0 0 0,1 0 1 0 0,0 0-1 0 0,1-1 0 0 0,0 1 0 0 0,1 0 1 0 0,0-1-1 0 0,1 1 0 0 0,5-23 0 0 0,-4 29-191 0 0,17-61 129 0 0,-17 64-145 0 0,-1 0 0 0 0,1 1 0 0 0,-1-1 0 0 0,1 0 0 0 0,0 1 0 0 0,1-1 0 0 0,-1 1 0 0 0,1 0 0 0 0,-1-1 0 0 0,1 1 0 0 0,0 0 0 0 0,0 1 0 0 0,7-6 0 0 0,-9 8-8 0 0,1-1 1 0 0,-1 1 0 0 0,1 0 0 0 0,-1 0 0 0 0,1-1 0 0 0,0 1 0 0 0,-1 0 0 0 0,1 0 0 0 0,-1 0 0 0 0,1 1 0 0 0,-1-1 0 0 0,1 0-1 0 0,-1 1 1 0 0,1-1 0 0 0,-1 1 0 0 0,1-1 0 0 0,-1 1 0 0 0,1-1 0 0 0,-1 1 0 0 0,0 0 0 0 0,1 0 0 0 0,-1 0 0 0 0,0 0 0 0 0,0 0-1 0 0,0 0 1 0 0,0 0 0 0 0,0 0 0 0 0,0 1 0 0 0,2 1 0 0 0,26 43-97 0 0,-28-44 94 0 0,13 32-349 0 0,-1-1 0 0 0,-2 2 0 0 0,-1-1 0 0 0,-2 2 0 0 0,6 53 1 0 0,-8-48 5 0 0,1-1 0 0 0,2 1 0 0 0,25 66 1 0 0,-33-104 346 0 0,0-1 0 0 0,0 0 0 0 0,-1 0 0 0 0,1 0 1 0 0,1 0-1 0 0,-1 0 0 0 0,0 0 0 0 0,0-1 0 0 0,1 1 0 0 0,-1 0 1 0 0,1-1-1 0 0,-1 1 0 0 0,1-1 0 0 0,0 1 0 0 0,0-1 0 0 0,-1 0 1 0 0,1 1-1 0 0,0-1 0 0 0,0 0 0 0 0,0-1 0 0 0,4 2 0 0 0,-4-2-2 0 0,1 0-1 0 0,-1 0 0 0 0,0 0 0 0 0,1-1 0 0 0,-1 1 1 0 0,1-1-1 0 0,-1 0 0 0 0,0 0 0 0 0,0 0 0 0 0,1 0 0 0 0,-1 0 1 0 0,0 0-1 0 0,0-1 0 0 0,0 1 0 0 0,0-1 0 0 0,0 1 1 0 0,-1-1-1 0 0,1 0 0 0 0,2-2 0 0 0,8-9-14 0 0,-1-1 1 0 0,-1 0-1 0 0,12-20 0 0 0,-19 29 47 0 0,0 0-1 0 0,0 0 1 0 0,-1 0-1 0 0,1-1 0 0 0,-1 1 1 0 0,0-1-1 0 0,-1 1 0 0 0,0-1 1 0 0,0 0-1 0 0,0 0 1 0 0,0 1-1 0 0,-1-1 0 0 0,-1-9 1 0 0,1 12-1 0 0,-1 1 1 0 0,0 0-1 0 0,0-1 1 0 0,0 1-1 0 0,0 0 1 0 0,0 0-1 0 0,0 0 1 0 0,0 0-1 0 0,-1 0 1 0 0,1 0-1 0 0,-1 0 1 0 0,0 1-1 0 0,1-1 1 0 0,-1 0-1 0 0,0 1 1 0 0,0-1-1 0 0,0 1 1 0 0,0 0-1 0 0,0 0 1 0 0,0 0-1 0 0,-1 0 1 0 0,1 0-1 0 0,0 0 1 0 0,0 1-1 0 0,-1-1 1 0 0,1 0-1 0 0,-1 1 1 0 0,1 0-1 0 0,0 0 1 0 0,-1 0-1 0 0,1 0 1 0 0,-1 0-1 0 0,-2 1 1 0 0,-9 0 275 0 0,1 1 0 0 0,0 1 0 0 0,0 0-1 0 0,-21 8 1 0 0,-15 9 20 0 0,1 3 0 0 0,1 2 1 0 0,1 2-1 0 0,2 2 0 0 0,1 2 0 0 0,-51 47 0 0 0,73-61-704 0 0,5-3-4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2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152 344 5529 0 0,'-42'-9'3281'0'0,"36"7"-3174"0"0,-1-1 0 0 0,1 0 0 0 0,0 0 0 0 0,0-1 0 0 0,0 1 0 0 0,0-1 0 0 0,0-1 0 0 0,1 1 0 0 0,0-1 0 0 0,0 0 0 0 0,0 0 0 0 0,1 0 0 0 0,0-1 0 0 0,0 1 0 0 0,0-1 0 0 0,0 0 0 0 0,1 0 0 0 0,0-1 0 0 0,0 1 0 0 0,1-1 0 0 0,0 1 0 0 0,0-1 0 0 0,1 0 0 0 0,-1 0 0 0 0,2 0 0 0 0,-1-6 0 0 0,0 4 22 0 0,1 0 0 0 0,0 0 0 0 0,0 0 0 0 0,1 0 1 0 0,1 0-1 0 0,-1 0 0 0 0,1 0 0 0 0,1 0 1 0 0,0 1-1 0 0,0-1 0 0 0,0 1 0 0 0,1 0 0 0 0,1 0 1 0 0,-1 0-1 0 0,1 1 0 0 0,0-1 0 0 0,1 1 1 0 0,0 0-1 0 0,11-10 0 0 0,-15 16-136 0 0,-1 0-1 0 0,1 0 0 0 0,0-1 1 0 0,-1 1-1 0 0,1 0 1 0 0,0 1-1 0 0,0-1 1 0 0,0 0-1 0 0,-1 0 1 0 0,1 1-1 0 0,0-1 1 0 0,0 1-1 0 0,0 0 1 0 0,0-1-1 0 0,0 1 1 0 0,0 0-1 0 0,0 0 1 0 0,0 0-1 0 0,0 0 1 0 0,0 1-1 0 0,0-1 1 0 0,0 1-1 0 0,0-1 0 0 0,0 1 1 0 0,0-1-1 0 0,-1 1 1 0 0,1 0-1 0 0,0 0 1 0 0,0 0-1 0 0,-1 0 1 0 0,1 0-1 0 0,-1 1 1 0 0,1-1-1 0 0,-1 0 1 0 0,1 1-1 0 0,-1-1 1 0 0,0 1-1 0 0,2 2 1 0 0,6 8-84 0 0,-1 0-1 0 0,-1 0 1 0 0,0 1 0 0 0,7 18 0 0 0,-6-14 24 0 0,15 37-235 0 0,22 42-143 0 0,-40-88 429 0 0,0 0 1 0 0,0 0-1 0 0,1 0 0 0 0,0-1 1 0 0,0 0-1 0 0,1 0 0 0 0,-1 0 0 0 0,13 8 1 0 0,-17-14 15 0 0,0 1 0 0 0,1-1 1 0 0,-1 1-1 0 0,1-1 0 0 0,-1 0 1 0 0,1 0-1 0 0,-1 0 0 0 0,1 0 1 0 0,0-1-1 0 0,-1 1 0 0 0,1-1 1 0 0,0 1-1 0 0,0-1 1 0 0,-1 0-1 0 0,1 0 0 0 0,0 0 1 0 0,0-1-1 0 0,-1 1 0 0 0,1-1 1 0 0,0 1-1 0 0,-1-1 0 0 0,1 0 1 0 0,-1 0-1 0 0,1 0 0 0 0,-1 0 1 0 0,1 0-1 0 0,-1-1 0 0 0,1 1 1 0 0,-1-1-1 0 0,0 0 0 0 0,0 0 1 0 0,0 1-1 0 0,0-1 0 0 0,0-1 1 0 0,0 1-1 0 0,-1 0 0 0 0,3-4 1 0 0,1-1 19 0 0,-1-1 0 0 0,0 1 1 0 0,0-1-1 0 0,-1 0 0 0 0,0 0 0 0 0,0 0 1 0 0,-1 0-1 0 0,0 0 0 0 0,0-1 0 0 0,-1 1 0 0 0,1-10 1 0 0,-3 10 89 0 0,1 0 0 0 0,-1 0 0 0 0,-1 0 0 0 0,1 0 1 0 0,-1 1-1 0 0,-1-1 0 0 0,1 1 0 0 0,-1-1 0 0 0,-1 1 1 0 0,1 0-1 0 0,-9-12 0 0 0,10 16-85 0 0,1 1 1 0 0,-1 0-1 0 0,0 0 1 0 0,0 0-1 0 0,0 0 1 0 0,0 0-1 0 0,0 0 1 0 0,0 1-1 0 0,-1-1 1 0 0,1 1-1 0 0,-1 0 1 0 0,1-1-1 0 0,-1 1 1 0 0,1 0-1 0 0,-1 0 1 0 0,0 1-1 0 0,1-1 1 0 0,-1 0-1 0 0,0 1 1 0 0,0 0-1 0 0,1 0 1 0 0,-1-1-1 0 0,0 2 1 0 0,0-1-1 0 0,1 0 1 0 0,-1 1-1 0 0,0-1 1 0 0,0 1-1 0 0,1 0 1 0 0,-1-1-1 0 0,1 1 1 0 0,-1 1-1 0 0,0-1 1 0 0,1 0-1 0 0,0 1 1 0 0,-1-1-1 0 0,-2 3 1 0 0,-9 9-354 0 0,0 0-1 0 0,1 2 1 0 0,0-1 0 0 0,1 1-1 0 0,1 1 1 0 0,-19 33 0 0 0,29-47 232 0 0,-26 46-4570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2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11 190 9674 0 0,'-8'-5'834'0'0,"6"6"-14"0"0,17 11 743 0 0,-3-6-1434 0 0,0-1 0 0 0,0-1 0 0 0,0 0 1 0 0,0 0-1 0 0,1-1 0 0 0,-1-1 0 0 0,17 1 1 0 0,-19-2-100 0 0,-1-1 0 0 0,1 0 1 0 0,-1 0-1 0 0,1-1 0 0 0,-1-1 0 0 0,0 1 1 0 0,1-1-1 0 0,-1-1 0 0 0,0 0 0 0 0,17-8 1 0 0,-25 10-7 0 0,0 1 1 0 0,0-1 0 0 0,0 0 0 0 0,1 1-1 0 0,-1-1 1 0 0,0 0 0 0 0,0 0-1 0 0,0 0 1 0 0,0 0 0 0 0,0 0 0 0 0,-1 0-1 0 0,1 0 1 0 0,0 0 0 0 0,0 0-1 0 0,-1 0 1 0 0,1 0 0 0 0,0-1 0 0 0,-1 1-1 0 0,1 0 1 0 0,-1 0 0 0 0,0-1-1 0 0,1 1 1 0 0,-1 0 0 0 0,0-1 0 0 0,0-1-1 0 0,0 1 32 0 0,-1-1 1 0 0,0 0-1 0 0,1 1 0 0 0,-1-1 0 0 0,0 1 1 0 0,0 0-1 0 0,-1-1 0 0 0,1 1 0 0 0,0 0 0 0 0,-1-1 1 0 0,1 1-1 0 0,-3-2 0 0 0,-6-6 255 0 0,0 0 0 0 0,-1 0 0 0 0,-19-12-1 0 0,29 21-284 0 0,-125-79-121 0 0,104 69-5900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3.4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1 376 5985 0 0,'4'-6'504'0'0,"2"0"0"0"0,-1 1 0 0 0,1-1 0 0 0,-1 1 0 0 0,2 0 0 0 0,-1 0 0 0 0,0 1 0 0 0,1 0 0 0 0,0 0 0 0 0,0 1 1 0 0,0 0-1 0 0,0 0 0 0 0,1 0 0 0 0,-1 1 0 0 0,1 0 0 0 0,0 1 0 0 0,9-2 0 0 0,-8 3-279 0 0,0 0 1 0 0,0 0 0 0 0,0 1 0 0 0,0 1 0 0 0,0-1-1 0 0,0 1 1 0 0,-1 1 0 0 0,1-1 0 0 0,10 6 0 0 0,26 8-358 0 0,-49-18 126 0 0,0 1 0 0 0,0-1 1 0 0,0 0-1 0 0,1 0 0 0 0,-1 0 1 0 0,1-1-1 0 0,-1 1 1 0 0,1-1-1 0 0,0 0 0 0 0,0 0 1 0 0,0 0-1 0 0,0 0 0 0 0,-2-4 1 0 0,-1 0-6 0 0,1-1 1 0 0,0 1 0 0 0,1-1 0 0 0,-1-1 0 0 0,-3-10 0 0 0,3 3-24 0 0,0-1 0 0 0,2 0 0 0 0,-1 0 0 0 0,0-28 1 0 0,4 35 14 0 0,0 1 0 0 0,0-1 0 0 0,1 0 1 0 0,0 1-1 0 0,1-1 0 0 0,0 1 1 0 0,1-1-1 0 0,-1 1 0 0 0,9-16 1 0 0,-10 23 31 0 0,0 1 1 0 0,-1-1-1 0 0,1 1 1 0 0,0 0-1 0 0,1-1 1 0 0,-1 1 0 0 0,0 0-1 0 0,0 0 1 0 0,0 0-1 0 0,1 0 1 0 0,-1 0 0 0 0,0 0-1 0 0,1 0 1 0 0,-1 0-1 0 0,1 0 1 0 0,-1 1-1 0 0,1-1 1 0 0,0 1 0 0 0,-1-1-1 0 0,1 1 1 0 0,0 0-1 0 0,-1-1 1 0 0,1 1 0 0 0,0 0-1 0 0,-1 0 1 0 0,1 0-1 0 0,0 0 1 0 0,-1 0-1 0 0,1 1 1 0 0,0-1 0 0 0,-1 1-1 0 0,1-1 1 0 0,-1 1-1 0 0,1-1 1 0 0,-1 1 0 0 0,4 1-1 0 0,6 4 409 0 0,1 1 0 0 0,-1 0 1 0 0,19 17-1 0 0,-6-6-53 0 0,-14-11-488 0 0,1-1-1 0 0,0 0 0 0 0,0-1 1 0 0,1 0-1 0 0,-1-1 1 0 0,1-1-1 0 0,0 1 0 0 0,0-2 1 0 0,0 0-1 0 0,0 0 1 0 0,23 0-1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4.0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19 572 6913 0 0,'-1'-1'122'0'0,"-1"0"0"0"0,1 0 0 0 0,0 0 0 0 0,-1 0-1 0 0,1 0 1 0 0,0-1 0 0 0,0 1 0 0 0,0 0 0 0 0,0-1 0 0 0,0 1-1 0 0,0-1 1 0 0,0 1 0 0 0,1-1 0 0 0,-1 1 0 0 0,1-1-1 0 0,-1 1 1 0 0,1-1 0 0 0,-1 0 0 0 0,1 1 0 0 0,0-1-1 0 0,0 0 1 0 0,-1 0 0 0 0,1 1 0 0 0,1-1 0 0 0,-1 0-1 0 0,0 1 1 0 0,0-1 0 0 0,1 0 0 0 0,-1 1 0 0 0,1-1-1 0 0,-1 1 1 0 0,1-1 0 0 0,-1 0 0 0 0,1 1 0 0 0,0-1-1 0 0,2-1 1 0 0,-2 1 47 0 0,1 0 0 0 0,0-1 0 0 0,0 1 0 0 0,0 1-1 0 0,0-1 1 0 0,0 0 0 0 0,0 0 0 0 0,1 1 0 0 0,-1-1 0 0 0,0 1-1 0 0,1 0 1 0 0,-1 0 0 0 0,1 0 0 0 0,0 0 0 0 0,-1 0-1 0 0,1 1 1 0 0,0-1 0 0 0,-1 1 0 0 0,1-1 0 0 0,0 1 0 0 0,0 0-1 0 0,4 1 1 0 0,5 1 124 0 0,0 2 1 0 0,0 0-1 0 0,0 0 0 0 0,0 1 0 0 0,20 12 0 0 0,31 11 537 0 0,-63-27-831 0 0,1-1 1 0 0,-1 0 0 0 0,0 0-1 0 0,1 1 1 0 0,-1-1-1 0 0,1 0 1 0 0,-1 0 0 0 0,1 0-1 0 0,0 0 1 0 0,-1 0-1 0 0,1 0 1 0 0,-1 0 0 0 0,1 0-1 0 0,-1 0 1 0 0,1 0-1 0 0,-1 0 1 0 0,1 0 0 0 0,-1 0-1 0 0,1 0 1 0 0,-1 0-1 0 0,1 0 1 0 0,-1-1-1 0 0,1 1 1 0 0,-1 0 0 0 0,1 0-1 0 0,-1-1 1 0 0,1 1-1 0 0,-1 0 1 0 0,0 0 0 0 0,1-1-1 0 0,0 0 1 0 0,-2-16-29 0 0,-20-26-11 0 0,18 38 44 0 0,-11-23-23 0 0,-18-51 0 0 0,28 69-107 0 0,2 0 0 0 0,-1 0 0 0 0,1 0 0 0 0,0 0 0 0 0,1 0 0 0 0,0-1 0 0 0,1 1 0 0 0,0 0 0 0 0,2-13 0 0 0,-2 21 100 0 0,0 1 0 0 0,1-1 1 0 0,-1 1-1 0 0,0 0 0 0 0,0-1 1 0 0,1 1-1 0 0,-1-1 1 0 0,1 1-1 0 0,-1 0 0 0 0,1-1 1 0 0,0 1-1 0 0,-1 0 1 0 0,1 0-1 0 0,0 0 0 0 0,0-1 1 0 0,0 1-1 0 0,0 0 1 0 0,0 0-1 0 0,0 0 0 0 0,0 0 1 0 0,0 1-1 0 0,0-1 1 0 0,1 0-1 0 0,-1 0 0 0 0,0 1 1 0 0,1-1-1 0 0,-1 1 0 0 0,0-1 1 0 0,1 1-1 0 0,-1-1 1 0 0,0 1-1 0 0,1 0 0 0 0,-1 0 1 0 0,1 0-1 0 0,-1-1 1 0 0,1 1-1 0 0,-1 1 0 0 0,0-1 1 0 0,3 0-1 0 0,6 3 61 0 0,-1 0-1 0 0,0 1 0 0 0,0 0 1 0 0,0 0-1 0 0,10 7 0 0 0,17 6 152 0 0,-26-14-139 0 0,0-1 0 0 0,0 0 0 0 0,0 0-1 0 0,1-1 1 0 0,14-1 0 0 0,-21 0-41 0 0,1 0 1 0 0,-1 0-1 0 0,0-1 1 0 0,0 0-1 0 0,1 1 1 0 0,-1-1-1 0 0,0-1 1 0 0,0 1-1 0 0,0-1 1 0 0,0 1-1 0 0,0-1 1 0 0,-1 0-1 0 0,1 0 1 0 0,0-1-1 0 0,5-4 0 0 0,-9 6-8 0 0,1 0 0 0 0,0 0 0 0 0,-1-1 0 0 0,0 1 0 0 0,1 0 0 0 0,-1 0 0 0 0,0 0 0 0 0,1-1 0 0 0,-1 1 0 0 0,0 0 0 0 0,0 0 0 0 0,0 0 0 0 0,0-1-1 0 0,0 1 1 0 0,-1 0 0 0 0,1 0 0 0 0,0-1 0 0 0,0 1 0 0 0,-1 0 0 0 0,1 0 0 0 0,-2-2 0 0 0,-14-30-71 0 0,9 19 55 0 0,3 4 18 0 0,0-1 0 0 0,1 0 0 0 0,0 1 0 0 0,1-1 0 0 0,0-1 0 0 0,0-18 0 0 0,1 25 0 0 0,1 1 0 0 0,0 0 0 0 0,0 0 0 0 0,1 0 0 0 0,-1-1 0 0 0,1 1 0 0 0,0 0 0 0 0,0 0 0 0 0,1 0 0 0 0,-1 0 0 0 0,1 0 0 0 0,0 0 0 0 0,0 1 0 0 0,0-1 0 0 0,0 0 0 0 0,1 1 0 0 0,-1 0 0 0 0,1-1 0 0 0,0 1 0 0 0,6-5 0 0 0,-5 7-10 0 0,0-1 0 0 0,1 1-1 0 0,-1 0 1 0 0,1 0 0 0 0,-1 1-1 0 0,1 0 1 0 0,0-1 0 0 0,-1 1-1 0 0,1 1 1 0 0,-1-1 0 0 0,1 1-1 0 0,-1 0 1 0 0,1 0-1 0 0,-1 0 1 0 0,5 2 0 0 0,6 0-838 0 0,7 2-4540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6.7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183 4014 3225 0 0,'3'10'3254'0'0,"3"-16"-1837"0"0,5-20-1041 0 0,-7-19-45 0 0,-3-71 0 0 0,-1 33-119 0 0,-4-107 117 0 0,-41-270 0 0 0,5 100-46 0 0,-7-304 3433 0 0,41 577-3464 0 0,-7-177 448 0 0,6-501 2061 0 0,4 692-2065 0 0,-16-92 1 0 0,9 91-506 0 0,3 10-202 0 0,2-1 1 0 0,4 1-1 0 0,2-1 0 0 0,3 1 1 0 0,14-73-1 0 0,-11 104-22 0 0,-3 18-13 0 0,-1 1 0 0 0,0-1 0 0 0,-1 0 0 0 0,-1 0-1 0 0,0 0 1 0 0,-1 0 0 0 0,-1 0 0 0 0,-2-16 0 0 0,2 28-1338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16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40 6449 0 0,'-14'-13'5370'0'0,"39"15"-4682"0"0,-19-2-659 0 0,0 0 0 0 0,-1 0 0 0 0,1 1 1 0 0,0 0-1 0 0,0 0 0 0 0,-1 0 0 0 0,1 1 0 0 0,-1-1 1 0 0,1 2-1 0 0,-1-1 0 0 0,0 0 0 0 0,1 1 1 0 0,-1 0-1 0 0,0 0 0 0 0,7 7 0 0 0,-7-5 53 0 0,-1 0 0 0 0,0 0 0 0 0,0 1 0 0 0,0-1 0 0 0,-1 1 0 0 0,0 0 0 0 0,0 0 0 0 0,0 1 0 0 0,-1-1 0 0 0,0 0 0 0 0,0 1 0 0 0,-1-1 0 0 0,2 10 0 0 0,-3-12-171 0 0,5 18 1843 0 0,0-20-387 0 0,3-12-450 0 0,58-135 1659 0 0,-52 119-2675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7.3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63 3681 0 0,'-6'-3'6511'0'0,"19"-10"-6514"0"0,-10 9 35 0 0,0 0 0 0 0,0 0 1 0 0,1 1-1 0 0,0-1 0 0 0,0 1 1 0 0,-1 0-1 0 0,2 0 0 0 0,-1 1 0 0 0,0-1 1 0 0,1 1-1 0 0,-1 0 0 0 0,1 0 1 0 0,-1 0-1 0 0,1 1 0 0 0,0-1 1 0 0,0 1-1 0 0,0 1 0 0 0,0-1 0 0 0,0 1 1 0 0,0-1-1 0 0,0 1 0 0 0,0 1 1 0 0,-1-1-1 0 0,1 1 0 0 0,0 0 0 0 0,0 0 1 0 0,5 2-1 0 0,37 9-2511 0 0,-29-8 1195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8.2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238 1402 3473 0 0,'-1'1'7'0'0,"0"1"1"0"0,0-1-1 0 0,0 0 0 0 0,0 0 1 0 0,0 0-1 0 0,-1 0 1 0 0,1 0-1 0 0,0 0 1 0 0,-1 0-1 0 0,1 0 1 0 0,0 0-1 0 0,-1 0 0 0 0,-2 0 1 0 0,3-1 23 0 0,1 0 0 0 0,-1 0 0 0 0,0 0 0 0 0,1 0 0 0 0,-1 0 0 0 0,0 0 0 0 0,0 0 0 0 0,1 0 0 0 0,-1 0 0 0 0,0 0 0 0 0,1-1 0 0 0,-1 1 0 0 0,0 0 0 0 0,1 0 0 0 0,-1-1 0 0 0,1 1 0 0 0,-1-1 0 0 0,0 1 0 0 0,1 0 0 0 0,-1-1 0 0 0,1 1 0 0 0,-1-1 0 0 0,-1-2 161 0 0,1 1-1 0 0,-1 0 1 0 0,1-1-1 0 0,0 1 0 0 0,0-1 1 0 0,0 0-1 0 0,0 1 0 0 0,0-1 1 0 0,0 0-1 0 0,1 1 0 0 0,-1-1 1 0 0,1 0-1 0 0,0-5 0 0 0,1-58 2172 0 0,0 16-1211 0 0,-2-1 0 0 0,-9-63 0 0 0,-35-282 974 0 0,38 341-2038 0 0,-3 0 0 0 0,-2 1-1 0 0,-2 1 1 0 0,-24-56 0 0 0,16 45 338 0 0,14 37-147 0 0,1 1 0 0 0,1-1-1 0 0,1 0 1 0 0,2 0-1 0 0,0-1 1 0 0,2 1 0 0 0,1-1-1 0 0,2 1 1 0 0,4-32-1 0 0,-10 125-4925 0 0,3-47-557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8.6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19 155 4225 0 0,'0'0'52'0'0,"-1"0"0"0"0,1 1 0 0 0,-1-1 0 0 0,1 0 0 0 0,-1 0 0 0 0,1 0 0 0 0,-1 0 0 0 0,1 1 0 0 0,-1-1 0 0 0,1 0 0 0 0,-1 0 0 0 0,1 0 0 0 0,-1 0 0 0 0,1 0 0 0 0,-1 0 0 0 0,1 0 0 0 0,-1 0 0 0 0,1 0 0 0 0,-1-1 0 0 0,1 1 0 0 0,-1 0 0 0 0,1 0 0 0 0,-1 0 0 0 0,1-1 0 0 0,-1 1 0 0 0,1 0 0 0 0,-1 0 0 0 0,1-1 0 0 0,-1 1 0 0 0,1 0 0 0 0,0-1 0 0 0,-1 1 0 0 0,1-1 0 0 0,0 1 0 0 0,-1 0 0 0 0,1-1 0 0 0,0 1 0 0 0,-1-1 0 0 0,1 0 0 0 0,0-1 99 0 0,0 0 1 0 0,1 0 0 0 0,-1 1 0 0 0,1-1 0 0 0,-1 0 0 0 0,1 0 0 0 0,0 0 0 0 0,0 1 0 0 0,0-1 0 0 0,0 0 0 0 0,1-1-1 0 0,36-42 2695 0 0,-26 34-2308 0 0,1 1-1 0 0,0 1 0 0 0,0 0 1 0 0,29-14-1 0 0,-33 20-692 0 0,0-1-1 0 0,-1 1 1 0 0,2 1-1 0 0,-1 0 0 0 0,0 0 1 0 0,0 1-1 0 0,1 0 0 0 0,-1 0 1 0 0,17 2-1 0 0,-13 0-3565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09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 1376 0 0,'2'-1'309'0'0,"-1"0"0"0"0,1-1 0 0 0,-1 1 0 0 0,20-8 8490 0 0,-7 51-7215 0 0,-11-31-929 0 0,18 59-524 0 0,-3 1 0 0 0,-3 1 0 0 0,5 83 0 0 0,-1 221-224 0 0,-19-373 95 0 0,22 263 53 0 0,-1-40-109 0 0,-17-156-25 0 0,1 113 77 0 0,-27 217 2 0 0,-7 202 0 0 0,45 76-275 0 0,6-255-2429 0 0,-22-404 2690 0 0,36 297 61 0 0,-7-101-22 0 0,-28-204-39 0 0,9 96 145 0 0,38 169 0 0 0,30 104-213 0 0,-59-115 3590 0 0,-13-148-1560 0 0,-6-114-2037 0 0,1 0 1 0 0,-1-1 0 0 0,1 1 0 0 0,-1 0-1 0 0,1-1 1 0 0,0 1 0 0 0,0 0 0 0 0,0-1-1 0 0,0 1 1 0 0,1-1 0 0 0,2 4 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11.1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213 85 9218 0 0,'11'-45'2933'0'0,"-10"42"-2643"0"0,0-1 1 0 0,0 1-1 0 0,1 0 0 0 0,-1 0 1 0 0,1 0-1 0 0,0 0 0 0 0,0 0 1 0 0,0 1-1 0 0,0-1 1 0 0,0 0-1 0 0,3-2 0 0 0,-5 5-250 0 0,1 0 1 0 0,-1 0-1 0 0,0-1 0 0 0,1 1 0 0 0,-1 0 0 0 0,0 0 0 0 0,1 0 0 0 0,-1 0 0 0 0,0 0 1 0 0,1-1-1 0 0,-1 1 0 0 0,0 0 0 0 0,1 0 0 0 0,-1 0 0 0 0,0 0 0 0 0,1 0 0 0 0,-1 0 1 0 0,0 0-1 0 0,1 0 0 0 0,-1 0 0 0 0,1 1 0 0 0,-1-1 0 0 0,0 0 0 0 0,1 0 0 0 0,-1 0 1 0 0,0 0-1 0 0,1 0 0 0 0,-1 1 0 0 0,0-1 0 0 0,0 0 0 0 0,1 0 0 0 0,-1 0 0 0 0,1 1 1 0 0,7 14 460 0 0,0 18-198 0 0,-7-32-275 0 0,3 30 6 0 0,-1 0 0 0 0,-1 0 0 0 0,-1 0 0 0 0,-2 0-1 0 0,-1 0 1 0 0,-2 0 0 0 0,-1-1 0 0 0,-14 51 0 0 0,16-73-109 0 0,-1-1 1 0 0,1 0-1 0 0,-1 0 0 0 0,-1 0 1 0 0,1 0-1 0 0,-1 0 0 0 0,0-1 0 0 0,-1 0 1 0 0,0 0-1 0 0,1-1 0 0 0,-2 1 0 0 0,1-1 1 0 0,-1 0-1 0 0,0-1 0 0 0,0 0 0 0 0,0 0 1 0 0,-11 4-1 0 0,14-6-75 0 0,0-1 0 0 0,0 0 0 0 0,0 0 0 0 0,0 0 0 0 0,0 0 0 0 0,0-1 0 0 0,0 1 0 0 0,0-1 0 0 0,0 0 0 0 0,0 0 0 0 0,0-1 0 0 0,0 1 0 0 0,0-1 0 0 0,1 0 0 0 0,-1 0 0 0 0,0 0 0 0 0,0-1 0 0 0,0 1 0 0 0,1-1 0 0 0,-1 0 0 0 0,1 0 0 0 0,-1 0 0 0 0,1 0 0 0 0,0-1 0 0 0,0 1 0 0 0,0-1 0 0 0,0 0 0 0 0,0 0 0 0 0,1 0 0 0 0,-1 0 0 0 0,1-1 0 0 0,0 1 0 0 0,0 0 0 0 0,0-1 0 0 0,0 0 0 0 0,-1-6 0 0 0,-2-2-100 0 0,2 1 0 0 0,-1-1 0 0 0,2 1 0 0 0,-1-1-1 0 0,2 0 1 0 0,0 0 0 0 0,0 0 0 0 0,1 0-1 0 0,0 0 1 0 0,1 0 0 0 0,1 0 0 0 0,-1 0 0 0 0,7-18-1 0 0,-6 24 276 0 0,0 0-1 0 0,0 0 1 0 0,1 0 0 0 0,-1 0-1 0 0,2 1 1 0 0,-1-1-1 0 0,0 1 1 0 0,1 0-1 0 0,0 0 1 0 0,0 0 0 0 0,1 1-1 0 0,-1 0 1 0 0,1-1-1 0 0,0 1 1 0 0,0 1-1 0 0,0-1 1 0 0,1 1-1 0 0,-1 0 1 0 0,1 0 0 0 0,0 1-1 0 0,0-1 1 0 0,0 1-1 0 0,0 1 1 0 0,0-1-1 0 0,0 1 1 0 0,0 0 0 0 0,8 0-1 0 0,-1 1 398 0 0,0 1-1 0 0,1 0 1 0 0,-1 1-1 0 0,0 1 1 0 0,0 0-1 0 0,-1 1 1 0 0,1 0-1 0 0,-1 1 1 0 0,0 0-1 0 0,23 14 1 0 0,-6-1 605 0 0,-2 1 0 0 0,0 2 0 0 0,28 26 0 0 0,-44-36-836 0 0,-1 0 0 0 0,0 1 0 0 0,0 0-1 0 0,-1 0 1 0 0,-1 1 0 0 0,0 0 0 0 0,7 17 0 0 0,-5-5-221 0 0,-1 0 0 0 0,-1 1 0 0 0,6 33 0 0 0,-13-53-526 0 0,0 0 0 0 0,1 1 0 0 0,0-1 0 0 0,0 0 0 0 0,4 8 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11.5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10 231 6449 0 0,'-9'-5'2000'0'0,"20"13"2034"0"0,6 4-3255 0 0,0-1 0 0 0,1-1 0 0 0,0 0 0 0 0,37 13 0 0 0,-50-21-764 0 0,1 0 0 0 0,0 0-1 0 0,-1-1 1 0 0,1 0 0 0 0,0 0-1 0 0,0 0 1 0 0,-1-1 0 0 0,1 0 0 0 0,0 0-1 0 0,0-1 1 0 0,0 1 0 0 0,-1-1 0 0 0,1 0-1 0 0,0-1 1 0 0,-1 1 0 0 0,1-1-1 0 0,-1-1 1 0 0,1 1 0 0 0,-1-1 0 0 0,0 1-1 0 0,0-1 1 0 0,0-1 0 0 0,4-3 0 0 0,-7 5-117 0 0,0 0 1 0 0,-1 0 0 0 0,1 0 0 0 0,-1 0 0 0 0,1 0 0 0 0,-1 0 0 0 0,0 0 0 0 0,0 0 0 0 0,0-1 0 0 0,0 1-1 0 0,0 0 1 0 0,-1-1 0 0 0,1 1 0 0 0,-1 0 0 0 0,0-1 0 0 0,1 1 0 0 0,-1-1 0 0 0,0 1 0 0 0,0-1 0 0 0,-1 1 0 0 0,1-1-1 0 0,0 1 1 0 0,-1-1 0 0 0,-1-4 0 0 0,-2-5-828 0 0,-1 1 0 0 0,-1-1 0 0 0,-12-19-1 0 0,1 1 85 0 0,-36-90-243 0 0,73 152 7031 0 0,23 23-4556 0 0,-24-31-567 0 0,26 37 93 0 0,-16-22-310 0 0,42 46-1 0 0,-62-75-961 0 0,1 0-1 0 0,1-1 0 0 0,0 0 1 0 0,0-1-1 0 0,1 0 0 0 0,0 0 1 0 0,0-2-1 0 0,1 1 1 0 0,13 4-1 0 0,-8-8-635 0 0,-3-3 623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11.9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52 8290 0 0,'1'0'34'0'0,"-1"0"-1"0"0,1-1 1 0 0,0 1 0 0 0,-1 0 0 0 0,1 0 0 0 0,0 0-1 0 0,-1-1 1 0 0,1 1 0 0 0,0 0 0 0 0,-1 0 0 0 0,1 0-1 0 0,0 0 1 0 0,-1 0 0 0 0,1 1 0 0 0,0-1 0 0 0,-1 0-1 0 0,1 0 1 0 0,0 0 0 0 0,-1 0 0 0 0,1 1 0 0 0,-1-1-1 0 0,1 0 1 0 0,0 1 0 0 0,-1-1 0 0 0,1 0 0 0 0,-1 1-1 0 0,1-1 1 0 0,-1 1 0 0 0,1-1 0 0 0,0 1 0 0 0,19 18-75 0 0,-16-15 130 0 0,26 28 631 0 0,-9-9-286 0 0,2-1 0 0 0,0 0 0 0 0,2-2 0 0 0,26 18 0 0 0,-45-34-385 0 0,0 0 0 0 0,0-1 0 0 0,1 0 0 0 0,-1 0 0 0 0,1 0 0 0 0,0-1 0 0 0,0 0 0 0 0,-1 0 0 0 0,1-1 0 0 0,1 0 0 0 0,-1 0 0 0 0,0 0 0 0 0,0-1-1 0 0,0 0 1 0 0,0-1 0 0 0,0 1 0 0 0,0-1 0 0 0,0-1 0 0 0,0 1 0 0 0,0-1 0 0 0,0-1 0 0 0,0 1 0 0 0,9-6 0 0 0,-14 7-17 0 0,1 0 0 0 0,-1 0 0 0 0,1 0 0 0 0,-1-1 0 0 0,0 1 0 0 0,0-1 0 0 0,0 0 0 0 0,0 1 0 0 0,0-1 0 0 0,0 0 0 0 0,0 0 0 0 0,0 0 0 0 0,-1-1 0 0 0,1 1 0 0 0,-1 0 0 0 0,0 0 0 0 0,0-1 0 0 0,0 1 0 0 0,0-1 0 0 0,0 1 0 0 0,0-1 0 0 0,0 1 0 0 0,-1-1 0 0 0,1 0 0 0 0,-1 1 0 0 0,0-1 0 0 0,0 0 0 0 0,0 1 0 0 0,0-1 0 0 0,-1 0 0 0 0,1 1 0 0 0,0-1 0 0 0,-1 0 0 0 0,0 1 0 0 0,0-1 0 0 0,0 1 0 0 0,0-1 0 0 0,0 1 0 0 0,0 0 0 0 0,-3-4 0 0 0,-2-3 25 0 0,-1 0 1 0 0,0 0-1 0 0,-1 1 0 0 0,0 0 1 0 0,0 0-1 0 0,-1 1 0 0 0,0 0 1 0 0,-13-8-1 0 0,5 4-85 0 0,0 1 1 0 0,-1 1-1 0 0,0 1 0 0 0,0 1 0 0 0,-1 0 0 0 0,0 1 1 0 0,-24-4-1 0 0,30 8-120 0 0,0 1 0 0 0,0 1 1 0 0,1 0-1 0 0,-1 0 0 0 0,0 1 0 0 0,0 1 1 0 0,0 0-1 0 0,1 0 0 0 0,-1 2 0 0 0,1-1 1 0 0,0 2-1 0 0,-15 6 0 0 0,5 1-4594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17.8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1 319 8754 0 0,'5'-33'1233'0'0,"-5"29"-1027"0"0,0 1 0 0 0,0 0 1 0 0,0-1-1 0 0,1 1 0 0 0,-1 0 1 0 0,1-1-1 0 0,0 1 1 0 0,0 0-1 0 0,0 0 0 0 0,0 0 1 0 0,1 0-1 0 0,-1 0 1 0 0,1 0-1 0 0,0 0 0 0 0,0 1 1 0 0,0-1-1 0 0,0 0 1 0 0,0 1-1 0 0,0 0 0 0 0,1-1 1 0 0,-1 1-1 0 0,1 0 0 0 0,0 0 1 0 0,0 0-1 0 0,5-2 1 0 0,-1 1-48 0 0,0 0 0 0 0,0 0 1 0 0,1 0-1 0 0,-1 1 1 0 0,1 1-1 0 0,0-1 0 0 0,-1 1 1 0 0,1 0-1 0 0,0 1 1 0 0,0 0-1 0 0,0 0 0 0 0,0 1 1 0 0,-1 0-1 0 0,1 0 0 0 0,0 0 1 0 0,-1 1-1 0 0,1 1 1 0 0,-1-1-1 0 0,9 5 0 0 0,-7-2-108 0 0,-1 0-1 0 0,0 0 1 0 0,0 1-1 0 0,-1 0 0 0 0,0 1 1 0 0,0-1-1 0 0,0 1 1 0 0,-1 0-1 0 0,0 1 0 0 0,0 0 1 0 0,-1 0-1 0 0,0 0 1 0 0,0 0-1 0 0,-1 1 0 0 0,4 13 1 0 0,-6-19-65 0 0,7 28-287 0 0,-9-30 310 0 0,1 0 0 0 0,-1 0 0 0 0,0 1 1 0 0,1-1-1 0 0,-1 0 0 0 0,0 0 0 0 0,0 0 0 0 0,0 0 0 0 0,0 0 1 0 0,0 0-1 0 0,0 0 0 0 0,-1 0 0 0 0,1 0 0 0 0,0 0 1 0 0,0 1-1 0 0,-1-1 0 0 0,1 0 0 0 0,-1 0 0 0 0,1 0 1 0 0,-1 0-1 0 0,1-1 0 0 0,-1 1 0 0 0,1 0 0 0 0,-2 1 0 0 0,1-2-9 0 0,0 0-1 0 0,0 0 0 0 0,0 0 1 0 0,0 0-1 0 0,-1 0 0 0 0,1 0 0 0 0,0 0 1 0 0,0 0-1 0 0,0 0 0 0 0,0-1 1 0 0,0 1-1 0 0,0 0 0 0 0,0-1 1 0 0,0 1-1 0 0,0-1 0 0 0,0 1 0 0 0,0-1 1 0 0,0 0-1 0 0,0 1 0 0 0,0-1 1 0 0,0 0-1 0 0,1 0 0 0 0,-1 1 0 0 0,-1-2 1 0 0,-18-21-40 0 0,9 8-107 0 0,0-1 1 0 0,1 0-1 0 0,1-1 1 0 0,0-1-1 0 0,1 1 0 0 0,-6-23 1 0 0,10 29 46 0 0,1-1 1 0 0,0 0-1 0 0,1 0 1 0 0,0 0 0 0 0,1 0-1 0 0,1 0 1 0 0,-1 0-1 0 0,2 0 1 0 0,0 0-1 0 0,5-23 1 0 0,-5 31 134 0 0,0 0 0 0 0,0 1 0 0 0,1-1 0 0 0,-1 1 0 0 0,1 0 0 0 0,0-1 0 0 0,0 1 1 0 0,0 0-1 0 0,1 0 0 0 0,-1 0 0 0 0,1 1 0 0 0,-1-1 0 0 0,1 0 0 0 0,0 1 0 0 0,0 0 1 0 0,0 0-1 0 0,6-3 0 0 0,-4 2 25 0 0,1 1 0 0 0,0 0 0 0 0,0 0 0 0 0,0 1 0 0 0,0 0-1 0 0,0 0 1 0 0,0 0 0 0 0,1 1 0 0 0,-1 0 0 0 0,7 0 0 0 0,-1 2 53 0 0,1 0 0 0 0,0 0 0 0 0,-1 1 0 0 0,1 0 0 0 0,-1 1 0 0 0,0 1 0 0 0,0 0 0 0 0,-1 1 0 0 0,22 13 1 0 0,-16-5 36 0 0,-1 0 1 0 0,21 26 0 0 0,3 3-6193 0 0,-24-29 56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18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30 543 5529 0 0,'-3'-3'316'0'0,"0"0"0"0"0,1 0-1 0 0,-1 0 1 0 0,1 0 0 0 0,0 0-1 0 0,0 0 1 0 0,0-1 0 0 0,0 1-1 0 0,1-1 1 0 0,-1 0 0 0 0,1 1-1 0 0,0-1 1 0 0,0 0 0 0 0,0 0-1 0 0,0 0 1 0 0,1-5 0 0 0,0 9-243 0 0,0-1-1 0 0,1 1 1 0 0,-1 0 0 0 0,0-1 0 0 0,1 1 0 0 0,-1 0 0 0 0,0 0 0 0 0,1-1-1 0 0,-1 1 1 0 0,1 0 0 0 0,-1 0 0 0 0,1-1 0 0 0,-1 1 0 0 0,1 0 0 0 0,-1 0-1 0 0,1 0 1 0 0,-1 0 0 0 0,1 0 0 0 0,-1 0 0 0 0,1 0 0 0 0,-1 0 0 0 0,1 0-1 0 0,-1 0 1 0 0,1 0 0 0 0,-1 0 0 0 0,1 0 0 0 0,-1 0 0 0 0,1 0 0 0 0,-1 1-1 0 0,1-1 1 0 0,-1 0 0 0 0,0 0 0 0 0,1 1 0 0 0,-1-1 0 0 0,1 0 0 0 0,-1 0 0 0 0,1 1-1 0 0,23 13 782 0 0,-20-11-628 0 0,20 12-13 0 0,1-1 0 0 0,1-2 0 0 0,0 0-1 0 0,1-1 1 0 0,33 8 0 0 0,-59-19-241 0 0,-1 0-1 0 0,0 0 1 0 0,0 0 0 0 0,0 0-1 0 0,0 0 1 0 0,1 0 0 0 0,-1 0 0 0 0,0 0-1 0 0,0 0 1 0 0,0 0 0 0 0,0 0 0 0 0,1 0-1 0 0,-1 0 1 0 0,0 0 0 0 0,0 0 0 0 0,0 0-1 0 0,0 0 1 0 0,1 0 0 0 0,-1 0 0 0 0,0-1-1 0 0,0 1 1 0 0,0 0 0 0 0,0 0 0 0 0,0 0-1 0 0,0 0 1 0 0,1 0 0 0 0,-1 0 0 0 0,0 0-1 0 0,0-1 1 0 0,0 1 0 0 0,0 0 0 0 0,0 0-1 0 0,0 0 1 0 0,0 0 0 0 0,0 0 0 0 0,0-1-1 0 0,1 1 1 0 0,-1 0 0 0 0,0 0 0 0 0,0 0-1 0 0,0 0 1 0 0,0-1 0 0 0,0 1 0 0 0,-3-12-492 0 0,-10-20 459 0 0,8 22-44 0 0,-4-13 152 0 0,1 0-1 0 0,1-1 1 0 0,-5-28-1 0 0,10 42 0 0 0,1 0-1 0 0,0-1 0 0 0,0 1 1 0 0,1-1-1 0 0,0 0 0 0 0,1 1 0 0 0,0-1 1 0 0,1 1-1 0 0,6-21 0 0 0,-8 30-42 0 0,0 0-1 0 0,1 0 1 0 0,-1-1-1 0 0,1 1 1 0 0,-1 0 0 0 0,1 0-1 0 0,0 0 1 0 0,-1 0-1 0 0,1 0 1 0 0,0 0 0 0 0,0 0-1 0 0,0 0 1 0 0,0 0-1 0 0,0 0 1 0 0,0 0-1 0 0,0 0 1 0 0,0 1 0 0 0,0-1-1 0 0,0 0 1 0 0,0 1-1 0 0,0-1 1 0 0,0 1 0 0 0,1-1-1 0 0,-1 1 1 0 0,0-1-1 0 0,0 1 1 0 0,1 0-1 0 0,-1 0 1 0 0,0 0 0 0 0,1 0-1 0 0,-1 0 1 0 0,0 0-1 0 0,0 0 1 0 0,1 0 0 0 0,-1 0-1 0 0,0 1 1 0 0,0-1-1 0 0,1 0 1 0 0,-1 1-1 0 0,0-1 1 0 0,0 1 0 0 0,0-1-1 0 0,1 1 1 0 0,-1 0-1 0 0,0-1 1 0 0,0 1 0 0 0,0 0-1 0 0,1 2 1 0 0,8 4 215 0 0,-1 2 0 0 0,0-1 1 0 0,0 1-1 0 0,7 11 0 0 0,-11-14-2 0 0,10 13-131 0 0,-9-11-52 0 0,0 0 0 0 0,0-1 0 0 0,0 1 1 0 0,1-2-1 0 0,1 1 0 0 0,-1-1 0 0 0,10 7 1 0 0,-39-92-539 0 0,17 62 93 0 0,2 0-1 0 0,0-1 0 0 0,1 1 0 0 0,1-1 0 0 0,0 1 0 0 0,1-1 0 0 0,4-28 0 0 0,-2 37 356 0 0,-1 1 1 0 0,1-1-1 0 0,1 1 0 0 0,0-1 0 0 0,0 1 0 0 0,0 0 0 0 0,1 0 1 0 0,1 0-1 0 0,-1 0 0 0 0,1 1 0 0 0,0 0 0 0 0,1 0 0 0 0,0 0 1 0 0,0 1-1 0 0,0 0 0 0 0,1 0 0 0 0,7-5 0 0 0,-11 9 172 0 0,0 0-1 0 0,0 1 1 0 0,0-1-1 0 0,0 1 1 0 0,0 0-1 0 0,0 0 1 0 0,0 0-1 0 0,0 0 1 0 0,0 0-1 0 0,0 1 1 0 0,1 0 0 0 0,-1-1-1 0 0,0 1 1 0 0,0 0-1 0 0,1 1 1 0 0,-1-1-1 0 0,0 0 1 0 0,0 1-1 0 0,5 1 1 0 0,3 2 247 0 0,-1 1 0 0 0,-1 0 0 0 0,1 0 1 0 0,13 10-1 0 0,0 1-1083 0 0,3-2-4599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50.0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147 264 3681 0 0,'-10'-36'383'0'0,"-23"-75"490"0"0,28 98-580 0 0,0 0-1 0 0,-1 0 1 0 0,-1 0-1 0 0,0 1 1 0 0,-18-22-1 0 0,24 32-119 0 0,-1 0 1 0 0,1 1-1 0 0,-1-1 0 0 0,1 1 0 0 0,-1 0 1 0 0,0-1-1 0 0,0 1 0 0 0,1 0 0 0 0,-1 0 0 0 0,0 0 1 0 0,0 0-1 0 0,0 0 0 0 0,-3 0 0 0 0,4 1 73 0 0,0 0 0 0 0,0 0 0 0 0,1 0 0 0 0,-1 0 0 0 0,0 0 0 0 0,0 0 0 0 0,0 0 0 0 0,0 0 0 0 0,0 0 0 0 0,0 1 0 0 0,1-1 0 0 0,-1 0 0 0 0,0 1 0 0 0,0-1 0 0 0,0 1 0 0 0,1-1 0 0 0,-1 0 0 0 0,0 1 0 0 0,0 0 0 0 0,0 0 0 0 0,0 2-122 0 0,0 0 1 0 0,0 0-1 0 0,1 0 0 0 0,0-1 0 0 0,-1 1 1 0 0,1 0-1 0 0,0 0 0 0 0,0 0 0 0 0,1 0 1 0 0,-1 0-1 0 0,2 4 0 0 0,-1 2 7 0 0,2 303 531 0 0,-1-34-492 0 0,19 50-86 0 0,1 406 163 0 0,-27-651-244 0 0,-6 433 58 0 0,29-289 453 0 0,2 20 45 0 0,-20-235-591 0 0,1 12-144 0 0,6 36-1 0 0,-5-54 49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7:55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232 169 1376 0 0,'0'-33'1159'0'0,"1"1"-1"0"0,1-1 0 0 0,9-37 0 0 0,-26 91 3819 0 0,-28 52-3602 0 0,-74 200 1697 0 0,77-171-1640 0 0,37-94-1364 0 0,-20 56 220 0 0,22-60-286 0 0,0 0-1 0 0,0 1 1 0 0,0-1 0 0 0,1 1-1 0 0,0-1 1 0 0,-1 1-1 0 0,1-1 1 0 0,1 0-1 0 0,-1 1 1 0 0,1-1-1 0 0,0 1 1 0 0,1 4-1 0 0,-1-8-4 0 0,0 0 0 0 0,-1 0 0 0 0,1 0 0 0 0,0 0 0 0 0,0 0 0 0 0,0 0 0 0 0,0 0 0 0 0,0-1 0 0 0,0 1 0 0 0,0 0 0 0 0,0-1 0 0 0,0 1 0 0 0,0-1 1 0 0,0 1-1 0 0,1-1 0 0 0,-1 1 0 0 0,0-1 0 0 0,0 0 0 0 0,0 0 0 0 0,1 1 0 0 0,-1-1 0 0 0,0 0 0 0 0,0 0 0 0 0,1 0 0 0 0,-1 0 0 0 0,0-1 0 0 0,0 1 0 0 0,1 0 0 0 0,1-1 0 0 0,43-13-78 0 0,-36 10 19 0 0,27-8-83 0 0,66-13 0 0 0,-91 23 142 0 0,0 0-1 0 0,0 1 0 0 0,1 1 1 0 0,-1 0-1 0 0,0 0 1 0 0,0 2-1 0 0,0-1 1 0 0,0 1-1 0 0,20 7 1 0 0,-29-8 3 0 0,1 0 0 0 0,-1 1 1 0 0,0-1-1 0 0,0 1 1 0 0,1 0-1 0 0,-1 0 1 0 0,-1 0-1 0 0,1 0 0 0 0,0 1 1 0 0,-1-1-1 0 0,1 1 1 0 0,-1-1-1 0 0,1 1 1 0 0,-1 0-1 0 0,0 0 0 0 0,-1 0 1 0 0,1 0-1 0 0,1 4 1 0 0,-1-1-3 0 0,0-1 0 0 0,-1 1 0 0 0,0 0 0 0 0,-1 0 1 0 0,1-1-1 0 0,-1 1 0 0 0,0 0 0 0 0,0 0 0 0 0,-1 0 0 0 0,-1 6 1 0 0,-3 11 110 0 0,-2-1 1 0 0,0 0-1 0 0,-2-1 1 0 0,-14 29 0 0 0,19-43-53 0 0,-57 104 836 0 0,54-100-794 0 0,-1 0 0 0 0,0 0 0 0 0,-1-1 0 0 0,0 0-1 0 0,-1 0 1 0 0,0-1 0 0 0,-13 9 0 0 0,-4-6-263 0 0,26-12 80 0 0,1 0 1 0 0,-1 0 0 0 0,1 1 0 0 0,-1-1-1 0 0,1 0 1 0 0,-1 0 0 0 0,1 0 0 0 0,-1 0-1 0 0,1 0 1 0 0,-1 0 0 0 0,1 0 0 0 0,-1 0-1 0 0,1 0 1 0 0,-1-1 0 0 0,1 1 0 0 0,-1 0-1 0 0,1 0 1 0 0,-1 0 0 0 0,1-1 0 0 0,-1 1-1 0 0,1 0 1 0 0,-1 0 0 0 0,1-1 0 0 0,-1 1-1 0 0,1 0 1 0 0,0-1 0 0 0,-1 1 0 0 0,1 0-1 0 0,0-1 1 0 0,-1 1 0 0 0,1-1 0 0 0,0 1-1 0 0,0-1 1 0 0,-1 1 0 0 0,1-1 0 0 0,0 1-1 0 0,0-1 1 0 0,0 1 0 0 0,0-1 0 0 0,-1 1-1 0 0,1-1 1 0 0,0 1 0 0 0,0-1 0 0 0,0 1-1 0 0,0-1 1 0 0,0 1 0 0 0,0-1 0 0 0,0 1-1 0 0,1-1 1 0 0,-1 1 0 0 0,0-1 0 0 0,0 0-1 0 0,2-9-1465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2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5065 0 0,'0'0'73'0'0,"-1"0"-1"0"0,0-1 1 0 0,0 1-1 0 0,0 0 1 0 0,1 0 0 0 0,-1 0-1 0 0,0 0 1 0 0,0 0-1 0 0,0 0 1 0 0,1 0 0 0 0,-1 0-1 0 0,0 1 1 0 0,0-1-1 0 0,1 0 1 0 0,-1 0-1 0 0,0 1 1 0 0,0-1 0 0 0,1 0-1 0 0,-1 1 1 0 0,0-1-1 0 0,1 1 1 0 0,-1-1 0 0 0,0 1-1 0 0,1-1 1 0 0,-1 1-1 0 0,1-1 1 0 0,-1 1 0 0 0,1 0-1 0 0,-1 0 1 0 0,-18 21 606 0 0,8-5-428 0 0,1 1 1 0 0,1 1-1 0 0,0 0 1 0 0,2 0-1 0 0,0 0 1 0 0,1 1-1 0 0,-6 37 1 0 0,-8 147 350 0 0,19-187-560 0 0,-2 54 250 0 0,3-1 0 0 0,9 72 0 0 0,-4-102-15 0 0,2 0 1 0 0,2 0-1 0 0,1 0 0 0 0,30 71 0 0 0,-37-103-232 0 0,1 0 1 0 0,0-1-1 0 0,0 1 0 0 0,1-1 0 0 0,0 0 1 0 0,0 0-1 0 0,1 0 0 0 0,-1-1 0 0 0,2 0 1 0 0,-1 0-1 0 0,1-1 0 0 0,14 10 1 0 0,-16-13-25 0 0,0 1 1 0 0,0-1-1 0 0,1-1 1 0 0,-1 1 0 0 0,1-1-1 0 0,-1 0 1 0 0,1 0 0 0 0,0 0-1 0 0,-1-1 1 0 0,1 0 0 0 0,0 0-1 0 0,-1 0 1 0 0,1-1-1 0 0,0 0 1 0 0,-1 0 0 0 0,1 0-1 0 0,-1-1 1 0 0,1 0 0 0 0,-1 0-1 0 0,9-5 1 0 0,-1 0 69 0 0,-1-1-1 0 0,1 0 1 0 0,-2-1-1 0 0,1 0 1 0 0,-1-1-1 0 0,0 0 1 0 0,-1-1-1 0 0,0 0 1 0 0,14-22-1 0 0,3-12-260 0 0,33-67-1 0 0,-25 42-725 0 0,-15 35-543 0 0,-3 4-3023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0:50.6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56 238 2761 0 0,'-37'62'986'0'0,"34"-56"-609"0"0,0 1-1 0 0,1-1 1 0 0,-1 1 0 0 0,1-1 0 0 0,1 1-1 0 0,-1 0 1 0 0,1 0 0 0 0,0 8 0 0 0,4-15 1017 0 0,4-8-704 0 0,6-10 2 0 0,13-41 461 0 0,37-61-1 0 0,-51 101-1032 0 0,0 1 0 0 0,1 1 0 0 0,1 0 0 0 0,1 1 0 0 0,0 0 0 0 0,1 1 0 0 0,21-15 0 0 0,-36 29-97 0 0,1 0-1 0 0,-1-1 1 0 0,1 1 0 0 0,-1 0 0 0 0,1 0-1 0 0,0 0 1 0 0,0 0 0 0 0,-1 0 0 0 0,1 0-1 0 0,0 0 1 0 0,0 1 0 0 0,0-1 0 0 0,0 1 0 0 0,0 0-1 0 0,0-1 1 0 0,0 1 0 0 0,0 0 0 0 0,0 0-1 0 0,0 0 1 0 0,0 0 0 0 0,0 0 0 0 0,0 1-1 0 0,0-1 1 0 0,0 1 0 0 0,0-1 0 0 0,0 1-1 0 0,0 0 1 0 0,0 0 0 0 0,-1-1 0 0 0,1 2-1 0 0,0-1 1 0 0,0 0 0 0 0,-1 0 0 0 0,1 0 0 0 0,-1 1-1 0 0,1-1 1 0 0,-1 1 0 0 0,0-1 0 0 0,1 1-1 0 0,0 1 1 0 0,4 8 130 0 0,0 0 1 0 0,-1 0-1 0 0,0 0 0 0 0,-1 1 0 0 0,4 17 1 0 0,-4-17-5 0 0,14 52 335 0 0,37 106 1179 0 0,-45-145-1842 0 0,2 0-1 0 0,0 0 0 0 0,2-2 1 0 0,26 37-1 0 0,-8-22-5688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2:28.4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1766 4921 0 0,'-3'2'-242'0'0,"-16"12"3267"0"0,16-8-201 0 0,13-3 926 0 0,-5-4-3393 0 0,8-3-270 0 0,0-1-1 0 0,0 0 0 0 0,-1 0 1 0 0,0-1-1 0 0,0-1 1 0 0,0 0-1 0 0,-1-1 0 0 0,1 0 1 0 0,-2-1-1 0 0,14-14 1 0 0,9-12 197 0 0,46-67 0 0 0,-26 31-64 0 0,67-83-9 0 0,184-219 392 0 0,-36 100-574 0 0,-91 98 2 0 0,-108 110-5 0 0,79-58 1 0 0,-54 47-148 0 0,-38 25-1349 0 0,-2-3-1 0 0,66-85 1 0 0,-115 133 162 0 0,-2 0-2903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2:29.2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77 3225 0 0,'-7'-13'-179'0'0,"4"9"491"0"0,1 1 0 0 0,0-1-1 0 0,0 0 1 0 0,0 0 0 0 0,1-1-1 0 0,-2-4 1 0 0,3 8-144 0 0,0 0 1 0 0,-1 0-1 0 0,1 0 1 0 0,0-1-1 0 0,0 1 1 0 0,1 0-1 0 0,-1 0 1 0 0,0-1-1 0 0,0 1 1 0 0,1 0-1 0 0,-1 0 1 0 0,1 0 0 0 0,-1-1-1 0 0,1 1 1 0 0,-1 0-1 0 0,1 0 1 0 0,-1 0-1 0 0,1 0 1 0 0,0 0-1 0 0,0 0 1 0 0,0 0-1 0 0,0 0 1 0 0,-1 0-1 0 0,1 1 1 0 0,0-1-1 0 0,1 0 1 0 0,0 0-1 0 0,2 2 1210 0 0,-5 6-754 0 0,-3 11-496 0 0,4-16-97 0 0,-6 11 32 0 0,2-4-52 0 0,0 0 0 0 0,1 0 0 0 0,0 1-1 0 0,0-1 1 0 0,1 1 0 0 0,0 0 0 0 0,1-1 0 0 0,0 1 0 0 0,0 0-1 0 0,1 14 1 0 0,4 2 436 0 0,11 46 1 0 0,-13-65-365 0 0,0 1 1 0 0,0-1-1 0 0,1 0 1 0 0,1 0-1 0 0,-1 0 1 0 0,1 0 0 0 0,0-1-1 0 0,0 1 1 0 0,1-1-1 0 0,9 9 1 0 0,-12-13-67 0 0,1 0 1 0 0,-1 0-1 0 0,0 0 0 0 0,1-1 1 0 0,0 1-1 0 0,-1-1 0 0 0,1 1 1 0 0,0-1-1 0 0,0 0 0 0 0,0 0 1 0 0,0-1-1 0 0,0 1 0 0 0,0-1 1 0 0,0 1-1 0 0,0-1 0 0 0,0 0 1 0 0,0 0-1 0 0,4-1 0 0 0,-2 0 14 0 0,1 0-1 0 0,-1-1 1 0 0,0 0-1 0 0,1 0 1 0 0,-1 0 0 0 0,0 0-1 0 0,0-1 1 0 0,-1 0-1 0 0,7-5 1 0 0,5-5 325 0 0,-1-1-1 0 0,-1 0 1 0 0,0-2 0 0 0,15-21 0 0 0,-20 24-48 0 0,-3 3-282 0 0,1 1 1 0 0,-1 0 0 0 0,1 1-1 0 0,1-1 1 0 0,0 2 0 0 0,0-1 0 0 0,0 1-1 0 0,17-11 1 0 0,-19 16-4159 0 0,-1 1-1423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2:34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1892 456 0 0,'-18'16'1473'0'0,"0"-1"-1"0"0,-24 15 0 0 0,-2 2 2882 0 0,42-31-4123 0 0,0 1 0 0 0,0-1-1 0 0,0 1 1 0 0,0 0-1 0 0,0 0 1 0 0,0 0 0 0 0,0 0-1 0 0,0 0 1 0 0,1 1 0 0 0,-1-1-1 0 0,1 0 1 0 0,0 1-1 0 0,-2 3 1 0 0,4-6-205 0 0,-1 0 0 0 0,0 1 0 0 0,1-1 0 0 0,-1 0 0 0 0,1 0 0 0 0,-1 1 0 0 0,1-1 0 0 0,-1 0 0 0 0,1 0 1 0 0,-1 0-1 0 0,1 0 0 0 0,-1 0 0 0 0,1 0 0 0 0,-1 0 0 0 0,1 0 0 0 0,-1 0 0 0 0,1 0 0 0 0,-1 0 0 0 0,1 0 0 0 0,-1 0 0 0 0,1 0 0 0 0,-1 0 0 0 0,1-1 0 0 0,-1 1 0 0 0,0 0 0 0 0,1 0 1 0 0,-1 0-1 0 0,1-1 0 0 0,0 1 0 0 0,17-8 171 0 0,-18 8-181 0 0,15-7 103 0 0,-1-2 0 0 0,0 1-1 0 0,0-2 1 0 0,-1 1 0 0 0,16-16 0 0 0,57-65 570 0 0,-42 41-231 0 0,490-479 1081 0 0,-412 411-1127 0 0,41-35 147 0 0,81-80-65 0 0,-202 189-470 0 0,539-537 1033 0 0,-558 558-1059 0 0,-2 1-11 0 0,1 1 0 0 0,0 2 0 0 0,2 0 0 0 0,0 1 0 0 0,27-14 0 0 0,-42 28-165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2:34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118 222 1840 0 0,'-7'-34'77'0'0,"-16"-49"-1"0"0,20 75-13 0 0,0 0-1 0 0,-1-1 1 0 0,1 1 0 0 0,-2 1 0 0 0,1-1-1 0 0,-1 0 1 0 0,0 1 0 0 0,-1 0 0 0 0,1 1-1 0 0,-2-1 1 0 0,-8-7 0 0 0,-2 6 2362 0 0,17 8-2339 0 0,0 1 0 0 0,-1-1 0 0 0,1 0 0 0 0,0 0 0 0 0,-1 0-1 0 0,1 0 1 0 0,0 0 0 0 0,0 0 0 0 0,-1 0 0 0 0,1 1 0 0 0,0-1 0 0 0,0 0 0 0 0,-1 0-1 0 0,1 0 1 0 0,0 1 0 0 0,0-1 0 0 0,0 0 0 0 0,-1 0 0 0 0,1 1 0 0 0,0-1 0 0 0,0 0-1 0 0,0 0 1 0 0,0 1 0 0 0,0-1 0 0 0,-1 0 0 0 0,1 1 0 0 0,0-1 0 0 0,0 0 0 0 0,0 0 0 0 0,0 1-1 0 0,0 0 1 0 0,5 35 3638 0 0,-1-20-3999 0 0,10 144 1421 0 0,-12-118-842 0 0,1 1 0 0 0,2-1 1 0 0,18 71-1 0 0,-21-107-216 0 0,0 0 0 0 0,0 0 0 0 0,1 0-1 0 0,-1 0 1 0 0,2 0 0 0 0,-1-1 0 0 0,0 1 0 0 0,1-1 0 0 0,5 5 0 0 0,-7-8-54 0 0,0 0 0 0 0,0-1 0 0 0,0 0 0 0 0,0 1 0 0 0,0-1 0 0 0,0 0 1 0 0,0 0-1 0 0,0 0 0 0 0,1 0 0 0 0,-1 0 0 0 0,0-1 0 0 0,1 1 0 0 0,-1-1 1 0 0,1 1-1 0 0,-1-1 0 0 0,0 0 0 0 0,1 0 0 0 0,-1 0 0 0 0,1 0 0 0 0,-1-1 1 0 0,1 1-1 0 0,-1-1 0 0 0,0 1 0 0 0,1-1 0 0 0,-1 0 0 0 0,4-2 0 0 0,21-9 274 0 0,-2-2 0 0 0,1 0-1 0 0,34-27 1 0 0,64-63 660 0 0,-66 54-639 0 0,118-106-1938 0 0,-151 133 810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2:36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1773 3225 0 0,'-13'8'-56'0'0,"-5"4"1232"0"0,5-9 3201 0 0,16-3-4141 0 0,1-1 1 0 0,-1 1-1 0 0,0-1 0 0 0,0 0 1 0 0,0-1-1 0 0,1 1 0 0 0,-1 0 1 0 0,0-1-1 0 0,-1 0 0 0 0,1 1 1 0 0,0-1-1 0 0,0 0 1 0 0,-1-1-1 0 0,1 1 0 0 0,-1 0 1 0 0,3-4-1 0 0,40-53-26 0 0,-23 28 307 0 0,43-52 42 0 0,14-21 12 0 0,102-102 1 0 0,97-101 86 0 0,-33 29-418 0 0,-41 49-87 0 0,-139 150-476 0 0,4 2 1 0 0,81-69 0 0 0,-128 126-719 0 0,-1 0 1 0 0,-1-2 0 0 0,-1 0 0 0 0,29-44-1 0 0,-38 48-2737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2:36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57 104 4033 0 0,'3'-38'1248'0'0,"-2"29"-602"0"0,0 1-1 0 0,0-1 0 0 0,-1 0 0 0 0,0 0 0 0 0,-2-13 1 0 0,-10 50 1298 0 0,-32 331-244 0 0,44-359-1700 0 0,-2 8 206 0 0,1 0 0 0 0,0 0 1 0 0,1 0-1 0 0,0 0 0 0 0,1 11 0 0 0,-1-18-157 0 0,0 0-1 0 0,0 0 0 0 0,1 0 0 0 0,-1 0 1 0 0,0 0-1 0 0,1 0 0 0 0,-1 1 0 0 0,1-1 0 0 0,-1 0 1 0 0,1 0-1 0 0,0 0 0 0 0,-1-1 0 0 0,1 1 1 0 0,0 0-1 0 0,0 0 0 0 0,-1 0 0 0 0,1 0 0 0 0,0-1 1 0 0,0 1-1 0 0,0 0 0 0 0,0-1 0 0 0,0 1 1 0 0,0-1-1 0 0,0 1 0 0 0,0-1 0 0 0,0 0 0 0 0,1 1 1 0 0,-1-1-1 0 0,0 0 0 0 0,0 0 0 0 0,0 0 1 0 0,0 1-1 0 0,0-1 0 0 0,1 0 0 0 0,-1-1 1 0 0,0 1-1 0 0,0 0 0 0 0,0 0 0 0 0,0 0 0 0 0,0-1 1 0 0,1 1-1 0 0,-1-1 0 0 0,0 1 0 0 0,0-1 1 0 0,1 0-1 0 0,10-4 85 0 0,1 0 1 0 0,-1-1 0 0 0,-1-1-1 0 0,1 0 1 0 0,15-12 0 0 0,51-49-1341 0 0,-49 42-2158 0 0,2-3-1988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3:59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2302 1376 0 0,'-7'29'8178'0'0,"8"-50"-7775"0"0,20-171 734 0 0,-1 0-108 0 0,-16-116-185 0 0,-2 76-264 0 0,9-26-564 0 0,0-145-40 0 0,-12 328 32 0 0,2 25 6 0 0,-2 0 0 0 0,-3 1 0 0 0,-13-70 0 0 0,12 86 4 0 0,0-1 1 0 0,3 1-1 0 0,1-54 0 0 0,2 49 3 0 0,-2 0 0 0 0,-8-55 0 0 0,9 91-14 0 0,-1 0 0 0 0,1 0 1 0 0,-1 0-1 0 0,1 1 0 0 0,-1-1 0 0 0,0 0 0 0 0,0 0 1 0 0,0 0-1 0 0,0 1 0 0 0,0-1 0 0 0,-3-3 0 0 0,4 5-13 0 0,0 0-1 0 0,0 0 0 0 0,0 0 1 0 0,0 0-1 0 0,0 0 0 0 0,-1 0 1 0 0,1 0-1 0 0,0-1 0 0 0,0 1 1 0 0,0 0-1 0 0,0 0 0 0 0,-1 0 0 0 0,1 0 1 0 0,0 0-1 0 0,0 0 0 0 0,0 0 1 0 0,0 0-1 0 0,0 0 0 0 0,-1 0 1 0 0,1 0-1 0 0,0 0 0 0 0,0 0 1 0 0,0 0-1 0 0,0 0 0 0 0,-1 0 1 0 0,1 0-1 0 0,0 0 0 0 0,0 0 0 0 0,0 0 1 0 0,0 1-1 0 0,0-1 0 0 0,-1 0 1 0 0,1 0-1 0 0,0 0 0 0 0,0 0 1 0 0,0 0-1 0 0,0 0 0 0 0,0 0 1 0 0,0 0-1 0 0,-1 1 0 0 0,1-1 1 0 0,0 0-1 0 0,0 0 0 0 0,-3 17-1368 0 0,3-5-3027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4:00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88 456 0 0,'0'19'730'0'0,"1"1"-1"0"0,5 24 1 0 0,-5-39-434 0 0,0 1 1 0 0,0 0-1 0 0,1-1 1 0 0,0 1-1 0 0,0-1 1 0 0,0 1-1 0 0,1-1 0 0 0,-1 0 1 0 0,1 0-1 0 0,1 0 1 0 0,-1 0-1 0 0,4 4 1 0 0,-6-9-213 0 0,-1 1-1 0 0,1-1 1 0 0,0 1 0 0 0,-1 0 0 0 0,1-1 0 0 0,0 0-1 0 0,0 1 1 0 0,-1-1 0 0 0,1 1 0 0 0,0-1 0 0 0,0 0-1 0 0,0 1 1 0 0,-1-1 0 0 0,1 0 0 0 0,0 0 0 0 0,0 0-1 0 0,0 0 1 0 0,0 0 0 0 0,-1 0 0 0 0,1 0 0 0 0,0 0-1 0 0,0 0 1 0 0,0 0 0 0 0,0 0 0 0 0,-1 0 0 0 0,1-1-1 0 0,0 1 1 0 0,1-1 0 0 0,0 0-12 0 0,-1 0 0 0 0,1-1 0 0 0,0 1-1 0 0,-1-1 1 0 0,1 1 0 0 0,-1-1 0 0 0,0 0 0 0 0,0 1 0 0 0,1-1 0 0 0,-1 0 0 0 0,1-2 0 0 0,1-4 27 0 0,0 0 1 0 0,0 0 0 0 0,0-1-1 0 0,2-14 1 0 0,-4 10-21 0 0,0 0 0 0 0,0 0 0 0 0,-1 0 0 0 0,-1 0 0 0 0,-3-19 0 0 0,4 28-73 0 0,-1 1 0 0 0,0-1 1 0 0,0 0-1 0 0,0 0 0 0 0,-1 0 1 0 0,1 1-1 0 0,-1-1 0 0 0,0 1 1 0 0,0-1-1 0 0,0 1 0 0 0,-1 0 1 0 0,1 0-1 0 0,-1 0 0 0 0,1 0 1 0 0,-1 0-1 0 0,0 1 0 0 0,0-1 0 0 0,-1 1 1 0 0,1 0-1 0 0,0-1 0 0 0,-1 2 1 0 0,-3-3-1 0 0,6 4-6 0 0,1 0 0 0 0,-1-1 0 0 0,0 1 0 0 0,1 0 0 0 0,-1 0 0 0 0,1 0 0 0 0,-1 0 0 0 0,0 0 0 0 0,1 0 0 0 0,-1 0 0 0 0,0 0 0 0 0,1 0 0 0 0,-1 0 0 0 0,1 0 0 0 0,-1 0 0 0 0,0 0 0 0 0,1 0 0 0 0,-1 0 0 0 0,1 1 0 0 0,-1-1 0 0 0,0 0 0 0 0,1 1 0 0 0,-1-1 0 0 0,1 0 0 0 0,-1 1 1 0 0,1-1-1 0 0,-1 1 0 0 0,-7 19 31 0 0,9 29-28 0 0,-1-42-38 0 0,1 26 16 0 0,-1-20 85 0 0,0 1-1 0 0,1 0 1 0 0,1 0-1 0 0,0-1 1 0 0,1 1 0 0 0,6 21-1 0 0,-9-35-62 0 0,1 0 0 0 0,-1 1 0 0 0,0-1-1 0 0,0 0 1 0 0,0 1 0 0 0,0-1 0 0 0,0 0 0 0 0,1 1 0 0 0,-1-1-1 0 0,0 0 1 0 0,0 1 0 0 0,0-1 0 0 0,1 0 0 0 0,-1 0 0 0 0,0 1-1 0 0,1-1 1 0 0,-1 0 0 0 0,0 0 0 0 0,1 1 0 0 0,-1-1 0 0 0,0 0 0 0 0,1 0-1 0 0,-1 0 1 0 0,0 0 0 0 0,1 0 0 0 0,-1 1 0 0 0,0-1 0 0 0,1 0-1 0 0,-1 0 1 0 0,0 0 0 0 0,1 0 0 0 0,-1 0 0 0 0,1 0 0 0 0,-1 0-1 0 0,1-1 1 0 0,11-9-30 0 0,4-20-29 0 0,-13 22 42 0 0,-2 0-1 0 0,1 1 1 0 0,-1-1 0 0 0,-1 0-1 0 0,1 0 1 0 0,-1 0 0 0 0,-1-1 0 0 0,0 1-1 0 0,0 1 1 0 0,-3-14 0 0 0,3 17-52 0 0,0 0-1 0 0,0 0 1 0 0,-1 1-1 0 0,1-1 1 0 0,-1 0 0 0 0,0 1-1 0 0,0-1 1 0 0,0 1 0 0 0,0 0-1 0 0,0 0 1 0 0,-1 0 0 0 0,0 0-1 0 0,0 0 1 0 0,1 0-1 0 0,-2 1 1 0 0,1-1 0 0 0,0 1-1 0 0,0 0 1 0 0,-1 0 0 0 0,1 0-1 0 0,-1 0 1 0 0,0 1-1 0 0,-5-2 1 0 0,9 3 48 0 0,-1 0-1 0 0,0 0 1 0 0,0 0-1 0 0,0 0 1 0 0,0 0 0 0 0,0 0-1 0 0,0 0 1 0 0,1 0-1 0 0,-1 0 1 0 0,0 1 0 0 0,0-1-1 0 0,0 0 1 0 0,0 1-1 0 0,1-1 1 0 0,-1 1 0 0 0,0-1-1 0 0,0 1 1 0 0,1-1-1 0 0,-1 1 1 0 0,0-1-1 0 0,1 1 1 0 0,-1 0 0 0 0,1-1-1 0 0,-1 1 1 0 0,1 0-1 0 0,-1-1 1 0 0,1 1 0 0 0,-1 0-1 0 0,1 0 1 0 0,0 0-1 0 0,-1-1 1 0 0,1 1 0 0 0,0 0-1 0 0,0 0 1 0 0,-1 2-1 0 0,-4 36 124 0 0,4-29-67 0 0,0-1 2 0 0,0 4-10 0 0,0 0 0 0 0,0 0 1 0 0,1 0-1 0 0,2 19 1 0 0,-2-32-28 0 0,1 0-1 0 0,-1 1 1 0 0,0-1-1 0 0,0 0 1 0 0,0 0 0 0 0,1 0-1 0 0,-1 0 1 0 0,0 0 0 0 0,0 1-1 0 0,1-1 1 0 0,-1 0 0 0 0,0 0-1 0 0,0 0 1 0 0,1 0-1 0 0,-1 0 1 0 0,0 0 0 0 0,0 0-1 0 0,1 0 1 0 0,-1 0 0 0 0,0 0-1 0 0,0 0 1 0 0,1 0-1 0 0,-1 0 1 0 0,0 0 0 0 0,0 0-1 0 0,1 0 1 0 0,-1 0 0 0 0,0 0-1 0 0,0 0 1 0 0,1 0-1 0 0,-1-1 1 0 0,0 1 0 0 0,0 0-1 0 0,1 0 1 0 0,-1 0 0 0 0,0 0-1 0 0,0-1 1 0 0,0 1-1 0 0,1 0 1 0 0,-1 0 0 0 0,0 0-1 0 0,0-1 1 0 0,0 1 0 0 0,0 0-1 0 0,0 0 1 0 0,0 0-1 0 0,1-1 1 0 0,-1 1 0 0 0,0 0-1 0 0,0 0 1 0 0,0-1 0 0 0,0 1-1 0 0,11-14-13 0 0,-6 5 11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4:01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69 2433 0 0,'5'17'817'0'0,"2"1"1"0"0,0-2 0 0 0,1 1-1 0 0,1-1 1 0 0,11 16 0 0 0,-20-32-783 0 0,0 0 0 0 0,0 0 0 0 0,0 1 1 0 0,0-1-1 0 0,0 0 0 0 0,0 0 0 0 0,0 0 0 0 0,1 1 1 0 0,-1-1-1 0 0,0 0 0 0 0,0 0 0 0 0,0 0 0 0 0,0 0 1 0 0,0 1-1 0 0,1-1 0 0 0,-1 0 0 0 0,0 0 0 0 0,0 0 1 0 0,0 0-1 0 0,0 0 0 0 0,1 0 0 0 0,-1 0 0 0 0,0 0 0 0 0,0 0 1 0 0,0 1-1 0 0,1-1 0 0 0,-1 0 0 0 0,0 0 0 0 0,0 0 1 0 0,0 0-1 0 0,1 0 0 0 0,-1 0 0 0 0,0 0 0 0 0,0 0 1 0 0,0 0-1 0 0,1 0 0 0 0,-1-1 0 0 0,0 1 0 0 0,0 0 1 0 0,0 0-1 0 0,1 0 0 0 0,-1 0 0 0 0,3-11 647 0 0,-4-13-419 0 0,-2 11-214 0 0,-1 0 0 0 0,0 0 1 0 0,0 0-1 0 0,-10-18 0 0 0,11 25-25 0 0,-1-1-1 0 0,1 1 0 0 0,-2 0 0 0 0,1 0 0 0 0,-1 0 0 0 0,1 1 0 0 0,-2 0 0 0 0,1 0 0 0 0,-12-9 0 0 0,17 14-22 0 0,-1-1 0 0 0,1 1 1 0 0,0 0-1 0 0,-1-1 0 0 0,1 1 0 0 0,-1 0 0 0 0,1 0 0 0 0,-1-1 0 0 0,1 1 1 0 0,0 0-1 0 0,-1 0 0 0 0,1 0 0 0 0,-1-1 0 0 0,1 1 0 0 0,-1 0 0 0 0,1 0 1 0 0,-1 0-1 0 0,1 0 0 0 0,-1 0 0 0 0,1 0 0 0 0,-1 0 0 0 0,1 0 0 0 0,-1 0 0 0 0,1 0 1 0 0,-1 1-1 0 0,1-1 0 0 0,-1 0 0 0 0,1 0 0 0 0,-1 1 0 0 0,-2 13 78 0 0,13 23 70 0 0,-9-34-141 0 0,1 4 33 0 0,1-1 0 0 0,0 1 0 0 0,0-1 1 0 0,1 0-1 0 0,-1 0 0 0 0,1 0 0 0 0,7 7 1 0 0,-10-12-37 0 0,0 0 0 0 0,-1 0 0 0 0,1 0 0 0 0,0 0 0 0 0,0 0 0 0 0,0-1 0 0 0,0 1 0 0 0,0 0 0 0 0,0 0 0 0 0,0-1 0 0 0,0 1 0 0 0,0-1 0 0 0,0 1 0 0 0,1-1 0 0 0,-1 1 0 0 0,0-1 0 0 0,0 0 0 0 0,0 0 0 0 0,1 0 0 0 0,-1 1 0 0 0,0-1 0 0 0,0 0 0 0 0,1 0 0 0 0,-1-1 0 0 0,0 1 0 0 0,0 0 1 0 0,0 0-1 0 0,1-1 0 0 0,-1 1 0 0 0,0 0 0 0 0,0-1 0 0 0,0 1 0 0 0,0-1 0 0 0,0 0 0 0 0,0 1 0 0 0,0-1 0 0 0,0 0 0 0 0,0 1 0 0 0,0-1 0 0 0,0 0 0 0 0,0 0 0 0 0,0 0 0 0 0,0 0 0 0 0,-1 0 0 0 0,1 0 0 0 0,-1 0 0 0 0,1 0 0 0 0,0 0 0 0 0,-1 0 0 0 0,1-3 0 0 0,0 2 13 0 0,-1-1 0 0 0,1 1 0 0 0,-1-1 0 0 0,1 1 0 0 0,-1-1 0 0 0,0 1 0 0 0,0-1 0 0 0,0 1 0 0 0,0-1 0 0 0,-1 1 0 0 0,1 0 0 0 0,-1-1 0 0 0,1 1 0 0 0,-1-1 0 0 0,0 1 0 0 0,0 0 0 0 0,0 0 0 0 0,0-1 0 0 0,-3-3 0 0 0,3 4 19 0 0,0 1 0 0 0,0-1 0 0 0,0 0 0 0 0,0 1 0 0 0,-1-1 0 0 0,1 1 0 0 0,0-1 0 0 0,-1 1 0 0 0,1-1 0 0 0,-1 1 0 0 0,1 0 0 0 0,-1 0 0 0 0,0 0 0 0 0,1 0 0 0 0,-1 0 0 0 0,0 0 0 0 0,0 0 0 0 0,0 0 0 0 0,1 1 0 0 0,-1-1 0 0 0,0 1 0 0 0,0 0 0 0 0,0-1 0 0 0,0 1 0 0 0,-3 0 0 0 0,4 1-11 0 0,-1 0 0 0 0,1 0 1 0 0,0 0-1 0 0,-1 0 0 0 0,1 0 0 0 0,0 0 1 0 0,-1 0-1 0 0,1 0 0 0 0,0 1 0 0 0,0-1 1 0 0,0 0-1 0 0,0 1 0 0 0,0-1 0 0 0,1 1 1 0 0,-1-1-1 0 0,0 1 0 0 0,1-1 0 0 0,-1 1 1 0 0,1 0-1 0 0,-1-1 0 0 0,1 1 0 0 0,0 0 1 0 0,0-1-1 0 0,0 1 0 0 0,0 2 0 0 0,-1 44 571 0 0,7-25-638 0 0,-6-22 3 0 0,1-1-1 0 0,-1 1 1 0 0,0-1-1 0 0,0 1 0 0 0,1-1 1 0 0,-1 1-1 0 0,0-1 1 0 0,1 1-1 0 0,-1-1 0 0 0,1 1 1 0 0,-1-1-1 0 0,1 1 1 0 0,-1-1-1 0 0,0 0 1 0 0,1 1-1 0 0,0-1 0 0 0,-1 0 1 0 0,1 1-1 0 0,-1-1 1 0 0,1 0-1 0 0,-1 0 0 0 0,1 0 1 0 0,-1 1-1 0 0,1-1 1 0 0,0 0-1 0 0,-1 0 1 0 0,1 0-1 0 0,0 0 0 0 0,-1 0 1 0 0,1 0-1 0 0,-1 0 1 0 0,1 0-1 0 0,0 0 0 0 0,-1-1 1 0 0,2 1-1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27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37 10138 0 0,'-1'-1'173'0'0,"0"-1"1"0"0,0 1-1 0 0,0 0 0 0 0,0-1 0 0 0,0 1 0 0 0,0-1 0 0 0,0 1 1 0 0,1-1-1 0 0,-1 1 0 0 0,1-1 0 0 0,-1 0 0 0 0,1 1 1 0 0,0-1-1 0 0,-1 1 0 0 0,1-1 0 0 0,0 0 0 0 0,0 1 1 0 0,0-1-1 0 0,0 0 0 0 0,1 1 0 0 0,0-3 0 0 0,17 42 4187 0 0,15 69-3251 0 0,19 53-806 0 0,-41-130-670 0 0,2-1-1 0 0,1 0 1 0 0,22 32 0 0 0,-24-43-648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08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1526 457 3225 0 0,'-22'-29'115'0'0,"14"15"289"0"0,-1 1 1 0 0,-1 1-1 0 0,0-1 0 0 0,-1 2 1 0 0,0-1-1 0 0,-1 2 1 0 0,-1-1-1 0 0,1 2 1 0 0,-19-12-1 0 0,6 10 67 0 0,-1 0 0 0 0,0 1 0 0 0,0 2 0 0 0,-1 0 1 0 0,0 2-1 0 0,0 1 0 0 0,-1 1 0 0 0,1 1 0 0 0,-1 2 0 0 0,0 1 0 0 0,-41 5 0 0 0,-21 8-233 0 0,2 4 0 0 0,-101 32-1 0 0,157-40-280 0 0,-40 10 94 0 0,29-9-30 0 0,-52 20-1 0 0,81-24 13 0 0,-1 1-1 0 0,1 0 1 0 0,0 1 0 0 0,1 0-1 0 0,0 1 1 0 0,0 1 0 0 0,-13 13-1 0 0,-1 4 114 0 0,2 2-1 0 0,1 1 0 0 0,1 1 1 0 0,2 1-1 0 0,-32 64 1 0 0,32-50-123 0 0,2 1 1 0 0,2 1 0 0 0,-20 98-1 0 0,30-103-34 0 0,2 0 0 0 0,2 1 0 0 0,5 70 0 0 0,5-39-11 0 0,20 93 0 0 0,-13-105 30 0 0,3 0 0 0 0,3-1 0 0 0,51 109 0 0 0,-54-137-4 0 0,1 0 0 0 0,2-2 0 0 0,2-1 0 0 0,0 0 0 0 0,2-2 0 0 0,2 0 0 0 0,56 49 0 0 0,-57-60 14 0 0,1 0 0 0 0,1-1 0 0 0,0-2 0 0 0,1-1 0 0 0,0-1 0 0 0,1-1-1 0 0,1-2 1 0 0,0-1 0 0 0,0-1 0 0 0,0-2 0 0 0,1-1 0 0 0,0-1 0 0 0,0-1 0 0 0,1-2-1 0 0,-1-2 1 0 0,46-5 0 0 0,-6-7-88 0 0,0-2-1 0 0,-1-3 0 0 0,72-30 1 0 0,-92 27 5 0 0,-2-1 0 0 0,-1-3 1 0 0,-1-1-1 0 0,81-62 1 0 0,-89 55-43 0 0,-2-2 1 0 0,-1-1 0 0 0,-1-1-1 0 0,37-57 1 0 0,99-177-368 0 0,-101 155 525 0 0,-29 47 69 0 0,-3-2 0 0 0,38-101 0 0 0,-57 121-83 0 0,-2-1 1 0 0,-2 0-1 0 0,-3-1 0 0 0,7-76 1 0 0,-17 98-9 0 0,-2 1 1 0 0,-1 0 0 0 0,-1 0 0 0 0,-1 0 0 0 0,-2 0-1 0 0,-1 0 1 0 0,-11-28 0 0 0,2 14 96 0 0,-2 0 0 0 0,-3 1-1 0 0,-44-70 1 0 0,54 96-105 0 0,-1 0 1 0 0,-1 0-1 0 0,-1 1 0 0 0,0 1 0 0 0,-1 0 1 0 0,-1 1-1 0 0,0 1 0 0 0,-1 0 0 0 0,0 1 0 0 0,-1 1 1 0 0,0 1-1 0 0,-1 0 0 0 0,0 2 0 0 0,-1 0 1 0 0,1 1-1 0 0,-1 1 0 0 0,-1 0 0 0 0,1 2 0 0 0,-1 1 1 0 0,0 0-1 0 0,0 1 0 0 0,-23 2 0 0 0,-9 3-367 0 0,1 2-1 0 0,0 2 0 0 0,-87 25 0 0 0,94-18-4731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0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1753 349 2761 0 0,'-4'0'184'0'0,"-1"1"1"0"0,0-1-1 0 0,1 0 1 0 0,-1-1-1 0 0,0 1 1 0 0,1-1-1 0 0,-1 0 1 0 0,0 0 0 0 0,1 0-1 0 0,-6-3 1 0 0,-5 0 89 0 0,-185-52 4446 0 0,-12-3-3031 0 0,70 21-1357 0 0,-68-13-127 0 0,175 47-213 0 0,-1 3 1 0 0,0 1 0 0 0,1 1 0 0 0,-1 2 0 0 0,1 2-1 0 0,-1 1 1 0 0,1 2 0 0 0,1 1 0 0 0,-46 18 0 0 0,57-17-4 0 0,1 1 1 0 0,0 1 0 0 0,1 1 0 0 0,0 1-1 0 0,1 1 1 0 0,1 0 0 0 0,0 2-1 0 0,1 0 1 0 0,1 1 0 0 0,-24 32 0 0 0,-6 18-53 0 0,-70 134 0 0 0,105-180 62 0 0,-4 7 42 0 0,1 1 0 0 0,2 0 1 0 0,1 1-1 0 0,2 1 1 0 0,0-1-1 0 0,2 2 1 0 0,2-1-1 0 0,1 1 1 0 0,1 0-1 0 0,2 65 1 0 0,4-68-45 0 0,2-1 1 0 0,1 0 0 0 0,1 0 0 0 0,1 0 0 0 0,2 0 0 0 0,1-1-1 0 0,20 40 1 0 0,-11-33 2 0 0,1 0 1 0 0,2-2-1 0 0,1 0 0 0 0,1-2 0 0 0,33 32 1 0 0,-37-44 0 0 0,2 0 1 0 0,0-2-1 0 0,1 0 0 0 0,1-2 1 0 0,0 0-1 0 0,1-2 1 0 0,1 0-1 0 0,0-2 1 0 0,51 15-1 0 0,-26-14 136 0 0,1-1-1 0 0,1-3 0 0 0,-1-2 0 0 0,74-1 1 0 0,-72-8-248 0 0,0-2 0 0 0,0-3 0 0 0,0-2-1 0 0,-1-2 1 0 0,-1-3 0 0 0,97-41 0 0 0,-55 14-446 0 0,78-33-59 0 0,-3 0 254 0 0,-120 51 362 0 0,-1-2 0 0 0,-1-2 0 0 0,70-55 0 0 0,12-8 0 0 0,26-14-66 0 0,-130 86 41 0 0,-1-2 0 0 0,-1 0 0 0 0,38-47 0 0 0,76-126-121 0 0,-122 169 130 0 0,-2 0 0 0 0,-1-1 0 0 0,-1 0 0 0 0,-1-1 0 0 0,-1 0 0 0 0,7-37 0 0 0,-14 47 76 0 0,-1-1 0 0 0,-1 1 0 0 0,0-1 0 0 0,-1 1 0 0 0,-1 0 0 0 0,-1-1 0 0 0,0 1 0 0 0,-1 0 0 0 0,-1 1 0 0 0,-1-1 0 0 0,0 1 0 0 0,-1 0 0 0 0,-1 0 0 0 0,0 1 0 0 0,-12-17 0 0 0,2 7 75 0 0,-1 0 1 0 0,-1 1-1 0 0,-1 1 0 0 0,-1 1 1 0 0,0 0-1 0 0,-2 2 1 0 0,-44-28-1 0 0,42 33 65 0 0,0 1-1 0 0,-1 2 1 0 0,0 1-1 0 0,-1 1 1 0 0,-1 1-1 0 0,1 2 0 0 0,-1 0 1 0 0,0 3-1 0 0,-1 0 1 0 0,1 1-1 0 0,-1 2 1 0 0,-31 3-1 0 0,-34 7-198 0 0,1 4 0 0 0,-128 34-1 0 0,-34 29-1365 0 0,173-49 413 0 0,30-10 360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3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 7370 0 0,'-1'0'85'0'0,"0"0"0"0"0,-1 0 1 0 0,1 1-1 0 0,-1-1 1 0 0,1 0-1 0 0,-1 1 0 0 0,1-1 1 0 0,0 1-1 0 0,-1 0 0 0 0,1-1 1 0 0,0 1-1 0 0,0 0 1 0 0,0 0-1 0 0,-1 0 0 0 0,1 0 1 0 0,0 0-1 0 0,0 0 1 0 0,0 0-1 0 0,0 0 0 0 0,1 0 1 0 0,-1 1-1 0 0,0-1 1 0 0,0 2-1 0 0,-20 33 565 0 0,14-19-425 0 0,1 0 0 0 0,0 0 0 0 0,2 1 0 0 0,0 0 0 0 0,1 0 0 0 0,0 0 0 0 0,2 0 0 0 0,0 0 0 0 0,1 1 1 0 0,1-1-1 0 0,6 32 0 0 0,6 17 311 0 0,39 116 1 0 0,-38-137-514 0 0,-6-22 25 0 0,12 43 56 0 0,3-1 0 0 0,47 95 0 0 0,-61-144-106 0 0,0-1 1 0 0,1 0-1 0 0,1 0 1 0 0,0-1-1 0 0,1-1 1 0 0,0 0-1 0 0,2 0 1 0 0,-1-2-1 0 0,2 1 1 0 0,-1-2-1 0 0,2 0 1 0 0,0 0-1 0 0,0-2 1 0 0,25 12-1 0 0,-30-18-23 0 0,-1 1 0 0 0,1-1 0 0 0,0-1 0 0 0,0 0 0 0 0,0-1 0 0 0,0 0 0 0 0,1 0 0 0 0,-1-1 0 0 0,0-1 0 0 0,0 0 0 0 0,0 0 0 0 0,0-1 0 0 0,20-6 0 0 0,-26 6 19 0 0,1-1 0 0 0,0 1 1 0 0,0-1-1 0 0,-1 0 1 0 0,0 0-1 0 0,0-1 0 0 0,0 0 1 0 0,0 0-1 0 0,0 0 1 0 0,-1 0-1 0 0,1-1 0 0 0,-1 0 1 0 0,0 1-1 0 0,-1-2 1 0 0,1 1-1 0 0,-1 0 0 0 0,0-1 1 0 0,0 1-1 0 0,-1-1 1 0 0,0 0-1 0 0,0 0 0 0 0,0 0 1 0 0,-1 0-1 0 0,1 0 1 0 0,-1-12-1 0 0,0 1 198 0 0,-2-1-1 0 0,0 1 1 0 0,-1-1 0 0 0,-1 1 0 0 0,0 0-1 0 0,-2 0 1 0 0,-7-21 0 0 0,-55-114 1234 0 0,57 132-1297 0 0,-24-49 202 0 0,-3 2 1 0 0,-4 1 0 0 0,-2 2 0 0 0,-90-102 0 0 0,122 154-318 0 0,0 1 1 0 0,-1 0-1 0 0,0 1 1 0 0,0 0-1 0 0,-1 1 1 0 0,0 1 0 0 0,-15-8-1 0 0,23 14-24 0 0,-1 0 1 0 0,1 0-1 0 0,0 0 0 0 0,-1 1 0 0 0,1 0 0 0 0,-1 0 0 0 0,0 0 1 0 0,1 1-1 0 0,-1 0 0 0 0,1 0 0 0 0,-1 0 0 0 0,0 1 0 0 0,1-1 1 0 0,-1 1-1 0 0,1 1 0 0 0,-1-1 0 0 0,1 1 0 0 0,0 0 1 0 0,0 0-1 0 0,0 1 0 0 0,0-1 0 0 0,-8 7 0 0 0,-20 18-811 0 0,31-25 565 0 0,0 0 0 0 0,0 0 0 0 0,1 0 0 0 0,-1 0 0 0 0,0 0 0 0 0,1 1 0 0 0,0-1 0 0 0,0 0 0 0 0,-1 1 0 0 0,1-1 0 0 0,0 1 0 0 0,1-1 0 0 0,-2 5 0 0 0,4 5-4930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3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26 5985 0 0,'-3'0'84'0'0,"-3"-1"149"0"0,0-1-1 0 0,0 1 0 0 0,0-1 1 0 0,0 0-1 0 0,0 0 0 0 0,0-1 1 0 0,1 0-1 0 0,-11-6 0 0 0,58 19 3258 0 0,105 53-35 0 0,-102-41-3250 0 0,1-2 0 0 0,1-2 0 0 0,93 23 0 0 0,-132-40-566 0 0,1 0 0 0 0,-1 0 1 0 0,1 0-1 0 0,-1-1 0 0 0,1-1 0 0 0,-1 1 1 0 0,1-1-1 0 0,-1-1 0 0 0,15-3 0 0 0,-7-2-4218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4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7834 0 0,'1'8'3721'0'0,"2"33"-2301"0"0,-5 300 548 0 0,31-3-6718 0 0,-22-296 3559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4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10138 0 0,'0'0'27'0'0,"0"0"0"0"0,0-1 0 0 0,0 1 0 0 0,0-1-1 0 0,0 1 1 0 0,0-1 0 0 0,0 1 0 0 0,0-1 0 0 0,0 1 0 0 0,0-1 0 0 0,0 1 0 0 0,0-1-1 0 0,0 1 1 0 0,0-1 0 0 0,0 1 0 0 0,1-1 0 0 0,-1 1 0 0 0,0 0 0 0 0,0-1-1 0 0,1 1 1 0 0,-1-1 0 0 0,0 1 0 0 0,0 0 0 0 0,1-1 0 0 0,-1 1 0 0 0,0 0-1 0 0,1-1 1 0 0,-1 1 0 0 0,1 0 0 0 0,0-1 0 0 0,11 8 639 0 0,10 22 576 0 0,1 25 343 0 0,-15-33-1373 0 0,0-1-1 0 0,2 0 0 0 0,0 0 1 0 0,22 29-1 0 0,-30-45-216 0 0,1 0 1 0 0,0-1-1 0 0,0 0 1 0 0,1 0-1 0 0,-1 0 0 0 0,0 0 1 0 0,1 0-1 0 0,0-1 0 0 0,0 1 1 0 0,0-1-1 0 0,0 0 1 0 0,0 0-1 0 0,0 0 0 0 0,0-1 1 0 0,1 0-1 0 0,-1 0 1 0 0,0 0-1 0 0,1 0 0 0 0,-1-1 1 0 0,1 1-1 0 0,-1-1 1 0 0,1 0-1 0 0,-1 0 0 0 0,1-1 1 0 0,-1 0-1 0 0,1 1 0 0 0,-1-1 1 0 0,6-3-1 0 0,-5 3-29 0 0,-1-2 0 0 0,1 1-1 0 0,0 0 1 0 0,-1-1 0 0 0,1 0-1 0 0,-1 0 1 0 0,0 0-1 0 0,0-1 1 0 0,0 1 0 0 0,-1-1-1 0 0,1 0 1 0 0,-1 0 0 0 0,0-1-1 0 0,0 1 1 0 0,0 0 0 0 0,-1-1-1 0 0,1 0 1 0 0,-1 1 0 0 0,0-1-1 0 0,-1 0 1 0 0,1 0 0 0 0,-1 0-1 0 0,0-1 1 0 0,0 1 0 0 0,0-8-1 0 0,0-14-107 0 0,0 1 0 0 0,-2-1 0 0 0,-8-49 0 0 0,4 35 310 0 0,4 34-112 0 0,0 2 2 0 0,0 1 0 0 0,0 0-1 0 0,1-1 1 0 0,0 1-1 0 0,-1 0 1 0 0,2-1 0 0 0,-1 1-1 0 0,0-1 1 0 0,1 1-1 0 0,0 0 1 0 0,0-1 0 0 0,3-6-1 0 0,-3 10 0 0 0,-1 1-1 0 0,1 0 1 0 0,0 0-1 0 0,-1 0 1 0 0,1 0-1 0 0,-1 1 1 0 0,1-1-1 0 0,0 0 1 0 0,-1 0-1 0 0,1 0 1 0 0,-1 0-1 0 0,1 1 1 0 0,0-1-1 0 0,-1 0 1 0 0,1 0-1 0 0,-1 1 1 0 0,1-1-1 0 0,-1 0 1 0 0,1 1-1 0 0,-1-1 1 0 0,1 1-1 0 0,-1-1 1 0 0,0 1-1 0 0,1-1 1 0 0,-1 1 0 0 0,0-1-1 0 0,1 1 1 0 0,-1-1-1 0 0,1 2 1 0 0,14 20 613 0 0,-13-19-483 0 0,29 47 798 0 0,-2 2 1 0 0,42 106 0 0 0,18 120-246 0 0,11 131-712 0 0,-81-327-353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6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8290 0 0,'-3'0'854'0'0,"-2"0"-79"0"0,5 9-596 0 0,6 7-67 0 0,0-1 0 0 0,1 1 0 0 0,1-1 0 0 0,1 0-1 0 0,0-1 1 0 0,0 0 0 0 0,2-1 0 0 0,11 13 0 0 0,9 12 267 0 0,361 500 1604 0 0,-281-397-4149 0 0,-99-126-1973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7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6449 0 0,'18'-10'891'0'0,"0"3"-666"0"0,-1 1 1 0 0,1 1-1 0 0,0 0 0 0 0,0 2 0 0 0,0 0 0 0 0,0 0 0 0 0,1 2 0 0 0,-1 1 1 0 0,1 0-1 0 0,-1 1 0 0 0,0 1 0 0 0,1 0 0 0 0,26 8 0 0 0,-3 3-64 0 0,-1 1 0 0 0,0 1-1 0 0,-1 3 1 0 0,61 36 0 0 0,-81-41-146 0 0,0 0 1 0 0,-1 1-1 0 0,0 1 1 0 0,-2 1-1 0 0,1 1 1 0 0,-2 0 0 0 0,-1 1-1 0 0,0 1 1 0 0,-1 0-1 0 0,-1 1 1 0 0,-1 0-1 0 0,0 1 1 0 0,-2 1-1 0 0,-1 0 1 0 0,0 0-1 0 0,-2 0 1 0 0,0 1-1 0 0,-2 0 1 0 0,4 35-1 0 0,-5-20 213 0 0,-2-1-1 0 0,-2 1 0 0 0,-6 56 1 0 0,3-71-50 0 0,-1 0 0 0 0,0 0 0 0 0,-2 0 0 0 0,-1 0 1 0 0,-1-1-1 0 0,-19 37 0 0 0,16-41-105 0 0,0-1-314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7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127 466 10594 0 0,'1'1'32'0'0,"0"-1"-1"0"0,0 1 0 0 0,1-1 1 0 0,-1 0-1 0 0,0 1 0 0 0,0-1 1 0 0,0 0-1 0 0,0 0 1 0 0,1 0-1 0 0,-1 0 0 0 0,0 0 1 0 0,0 0-1 0 0,0 0 0 0 0,0 0 1 0 0,1-1-1 0 0,-1 1 1 0 0,0 0-1 0 0,0-1 0 0 0,0 1 1 0 0,0-1-1 0 0,0 1 0 0 0,0-1 1 0 0,0 1-1 0 0,0-1 1 0 0,0 0-1 0 0,0 1 0 0 0,1-2 1 0 0,26-23 411 0 0,-24 18-376 0 0,-1 0 0 0 0,1-1 0 0 0,-1 1 0 0 0,0-1 0 0 0,-1 1 0 0 0,0-1 1 0 0,0 0-1 0 0,-1 0 0 0 0,0 0 0 0 0,0 0 0 0 0,0 0 0 0 0,-1 0 0 0 0,-1 0 0 0 0,-2-15 0 0 0,-2-6 65 0 0,-1 0 1 0 0,-16-46-1 0 0,17 62-125 0 0,1-4 8 0 0,-2 1-1 0 0,0 0 1 0 0,-1 1 0 0 0,0-1-1 0 0,-1 1 1 0 0,-1 0-1 0 0,-12-15 1 0 0,20 28-15 0 0,0 1 0 0 0,0 0 0 0 0,-1-1 0 0 0,1 1 0 0 0,0 0 0 0 0,0 0 0 0 0,-1 0 0 0 0,1 0 0 0 0,-1 0 0 0 0,1 0 0 0 0,-1 0 0 0 0,1 0 0 0 0,-1 1 0 0 0,0-1 0 0 0,1 1 0 0 0,-1-1 0 0 0,0 1 0 0 0,1-1 0 0 0,-1 1 0 0 0,0 0 0 0 0,0 0 0 0 0,1 0 0 0 0,-1 0 0 0 0,0 0 0 0 0,1 0 0 0 0,-1 1 0 0 0,0-1 0 0 0,0 0 0 0 0,1 1 0 0 0,-1 0 0 0 0,1-1 0 0 0,-1 1 0 0 0,0 0 0 0 0,1 0 0 0 0,-1 0 0 0 0,1-1 0 0 0,0 2 0 0 0,-1-1 0 0 0,1 0 0 0 0,0 0 0 0 0,0 0 0 0 0,-1 1 0 0 0,1-1 0 0 0,-1 3 0 0 0,-3 3 10 0 0,1 0 1 0 0,0 0 0 0 0,0 0 0 0 0,1 0 0 0 0,0 0 0 0 0,0 1 0 0 0,1-1-1 0 0,-2 14 1 0 0,2-9 103 0 0,1 0-1 0 0,1 1 1 0 0,0-1 0 0 0,0 0-1 0 0,1 1 1 0 0,1-1-1 0 0,0 0 1 0 0,1 0 0 0 0,0 0-1 0 0,1 0 1 0 0,0 0-1 0 0,1-1 1 0 0,8 15-1 0 0,-9-19-77 0 0,0 0 0 0 0,1 0-1 0 0,0-1 1 0 0,1 0 0 0 0,-1 0 0 0 0,1 0-1 0 0,0 0 1 0 0,1-1 0 0 0,-1 0-1 0 0,1-1 1 0 0,0 1 0 0 0,0-1-1 0 0,0-1 1 0 0,1 1 0 0 0,0-1-1 0 0,-1-1 1 0 0,1 1 0 0 0,0-1-1 0 0,0-1 1 0 0,0 1 0 0 0,9-1-1 0 0,-7-1-91 0 0,0 0-1 0 0,0-1 1 0 0,-1 0-1 0 0,1 0 1 0 0,0-1-1 0 0,-1 0 0 0 0,1-1 1 0 0,-1 0-1 0 0,0-1 1 0 0,15-7-1 0 0,21-18-4524 0 0,-20 11-34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 9674 0 0,'-23'10'780'0'0,"6"-4"4"0"0,1 2 0 0 0,0 0 0 0 0,0 1 0 0 0,-19 14 0 0 0,31-20-655 0 0,0 1 1 0 0,0-1-1 0 0,0 1 1 0 0,1 0-1 0 0,-1 0 1 0 0,1 0-1 0 0,0 1 1 0 0,1-1-1 0 0,-1 1 1 0 0,1 0-1 0 0,-1-1 1 0 0,2 1-1 0 0,-1 0 1 0 0,0 0-1 0 0,1 1 1 0 0,0-1-1 0 0,0 0 1 0 0,1 0-1 0 0,-1 8 1 0 0,2 11 65 0 0,1-1-1 0 0,2 1 1 0 0,0-1 0 0 0,1 0 0 0 0,11 30 0 0 0,0-11 61 0 0,39 75-1 0 0,-45-99-237 0 0,1 1 1 0 0,0-2-1 0 0,2 0 1 0 0,0 0-1 0 0,1-1 0 0 0,25 23 1 0 0,-32-33-42 0 0,0 0 1 0 0,1-1-1 0 0,-1 0 0 0 0,1-1 1 0 0,0 1-1 0 0,0-1 1 0 0,1-1-1 0 0,-1 0 1 0 0,1 0-1 0 0,0-1 1 0 0,-1 0-1 0 0,1 0 0 0 0,0-1 1 0 0,0 0-1 0 0,0 0 1 0 0,0-1-1 0 0,18-2 1 0 0,-14-1-138 0 0,0 0 0 0 0,0 0 0 0 0,0-1 0 0 0,0-1 0 0 0,-1 0 0 0 0,1-1 0 0 0,-1 0 0 0 0,-1-1 0 0 0,1 0 0 0 0,-1-1 0 0 0,17-16 0 0 0,-22 19 97 0 0,0-1 0 0 0,-1 0 1 0 0,0 0-1 0 0,0-1 0 0 0,0 0 0 0 0,-1 1 0 0 0,0-2 1 0 0,0 1-1 0 0,-1 0 0 0 0,0-1 0 0 0,-1 1 1 0 0,1-1-1 0 0,-1 0 0 0 0,-1 0 0 0 0,1 0 0 0 0,-1 0 1 0 0,-1 0-1 0 0,0 0 0 0 0,0 0 0 0 0,-2-16 1 0 0,-5-3 131 0 0,0 1 0 0 0,-2 0 1 0 0,-1 1-1 0 0,0 0 0 0 0,-2 1 1 0 0,-1 0-1 0 0,-1 1 0 0 0,-1 0 1 0 0,-1 1-1 0 0,-1 1 0 0 0,-1 0 1 0 0,-1 2-1 0 0,0 0 0 0 0,-2 1 1 0 0,0 1-1 0 0,-33-21 0 0 0,-7 9-1277 0 0,30 20 152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28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9218 0 0,'-1'1'159'0'0,"-1"0"1"0"0,1 0-1 0 0,0 0 1 0 0,0 0-1 0 0,-1 1 1 0 0,1-1-1 0 0,0 0 1 0 0,0 1-1 0 0,1-1 1 0 0,-1 1-1 0 0,0-1 1 0 0,0 1-1 0 0,1-1 0 0 0,-1 1 1 0 0,0-1-1 0 0,1 1 1 0 0,0 0-1 0 0,-1-1 1 0 0,1 1-1 0 0,0 0 1 0 0,0 0-1 0 0,0-1 1 0 0,0 1-1 0 0,0 0 1 0 0,0-1-1 0 0,1 1 0 0 0,0 2 1 0 0,6 20 374 0 0,2-1 0 0 0,1-1 0 0 0,0 1 0 0 0,2-2 0 0 0,0 1 0 0 0,28 34 0 0 0,10 19 69 0 0,-26-34-728 0 0,20 33-273 0 0,-10-28-3540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8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7370 0 0,'175'6'5795'0'0,"86"21"-2290"0"0,-243-25-4093 0 0,0 0 1 0 0,0-1-1 0 0,1 0 0 0 0,32-5 0 0 0,-31 0-4477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8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 6913 0 0,'-2'1'180'0'0,"0"1"-1"0"0,0 0 1 0 0,1 0-1 0 0,-1 0 0 0 0,1 1 1 0 0,0-1-1 0 0,-1 0 0 0 0,1 1 1 0 0,0-1-1 0 0,0 0 1 0 0,1 1-1 0 0,-1-1 0 0 0,0 4 1 0 0,-6 41 1755 0 0,4-23-1052 0 0,-4 17-382 0 0,1 1 1 0 0,3 0 0 0 0,0 0 0 0 0,3 0-1 0 0,2 0 1 0 0,1-1 0 0 0,14 62 0 0 0,0-35-2132 0 0,-9-36-3659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5:19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10594 0 0,'15'29'104'0'0,"10"28"1353"0"0,-14-31-948 0 0,0-2 0 0 0,19 32 0 0 0,-26-50-450 0 0,0 0-1 0 0,1 0 1 0 0,0 0-1 0 0,0-1 1 0 0,0 0-1 0 0,1 0 0 0 0,-1 0 1 0 0,1 0-1 0 0,0-1 1 0 0,0 0-1 0 0,1 0 1 0 0,-1-1-1 0 0,9 4 0 0 0,-12-6-76 0 0,0 0-1 0 0,-1-1 1 0 0,1 1-1 0 0,-1 0 1 0 0,1-1-1 0 0,0 0 0 0 0,-1 0 1 0 0,1 0-1 0 0,0 0 1 0 0,-1 0-1 0 0,1 0 0 0 0,0-1 1 0 0,-1 1-1 0 0,1-1 1 0 0,0 1-1 0 0,-1-1 0 0 0,1 0 1 0 0,-1 0-1 0 0,3-2 1 0 0,-1 0-78 0 0,0 0 1 0 0,-1 0-1 0 0,0 0 1 0 0,0 0-1 0 0,0 0 1 0 0,0-1-1 0 0,0 1 1 0 0,0-1-1 0 0,-1 0 1 0 0,3-6-1 0 0,2-7-126 0 0,0-1-1 0 0,-2 0 1 0 0,0 0-1 0 0,3-24 0 0 0,4-69 818 0 0,-11 80-166 0 0,2 0 0 0 0,1 0-1 0 0,11-40 1 0 0,-15 71-398 0 0,0-1 1 0 0,0 1-1 0 0,1-1 1 0 0,-1 1-1 0 0,0-1 1 0 0,0 0-1 0 0,0 1 0 0 0,0-1 1 0 0,1 1-1 0 0,-1-1 1 0 0,0 1-1 0 0,1-1 0 0 0,-1 1 1 0 0,0-1-1 0 0,1 1 1 0 0,-1 0-1 0 0,1-1 0 0 0,-1 1 1 0 0,0-1-1 0 0,1 1 1 0 0,-1 0-1 0 0,1-1 1 0 0,-1 1-1 0 0,1 0 0 0 0,-1 0 1 0 0,1-1-1 0 0,0 1 1 0 0,-1 0-1 0 0,1 0 0 0 0,0 0 1 0 0,1 0 24 0 0,-1 0 1 0 0,0 1-1 0 0,0-1 1 0 0,0 1-1 0 0,0 0 1 0 0,0-1-1 0 0,0 1 0 0 0,0 0 1 0 0,0-1-1 0 0,0 1 1 0 0,0 0-1 0 0,0 0 1 0 0,0 0-1 0 0,0 1 1 0 0,27 42 1260 0 0,-25-37-1092 0 0,24 42 241 0 0,-3 2 0 0 0,-3 1 0 0 0,-1 1 0 0 0,-3 0 0 0 0,11 60-1 0 0,-15-43-785 0 0,-3 0-1 0 0,-4 1 0 0 0,-3 112 1 0 0,-6-118-6540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7:44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1395 3 2761 0 0,'-4'0'96'0'0,"-1"-1"0"0"0,1 0 0 0 0,-1 1 0 0 0,1 0 0 0 0,0 0 0 0 0,-1 0 0 0 0,1 0 0 0 0,-1 1 0 0 0,1 0 0 0 0,-1 0 1 0 0,1 0-1 0 0,-5 2 0 0 0,-1-1 79 0 0,-15 4 47 0 0,0 2 1 0 0,1 0-1 0 0,0 2 1 0 0,1 0-1 0 0,-38 23 1 0 0,19-5-33 0 0,-73 65 0 0 0,-207 212 422 0 0,292-271-569 0 0,1 2 0 0 0,1 1 0 0 0,3 1 0 0 0,1 1-1 0 0,-21 45 1 0 0,-79 218-145 0 0,121-295 98 0 0,-170 530-1138 0 0,105-217 1054 0 0,26 6 103 0 0,32-235-22 0 0,-46 550 1207 0 0,52-509-799 0 0,6 0-1 0 0,35 244 0 0 0,-3-212-398 0 0,57 164 1 0 0,77 152-28 0 0,48 2-1135 0 0,-206-461 1150 0 0,32 59-61 0 0,4-1 0 0 0,3-2-1 0 0,3-3 1 0 0,73 81 0 0 0,-101-130 37 0 0,1 0-1 0 0,1-2 1 0 0,1-1 0 0 0,1-1 0 0 0,0-1-1 0 0,61 30 1 0 0,-64-38 85 0 0,1-2 0 0 0,0 0 0 0 0,0-2 0 0 0,1-1 0 0 0,0 0 0 0 0,0-3 1 0 0,0 0-1 0 0,1-1 0 0 0,33-2 0 0 0,-38-3 25 0 0,1-1 0 0 0,-1-1-1 0 0,0-1 1 0 0,-1-1 0 0 0,41-17 0 0 0,103-58 213 0 0,-152 73-278 0 0,19-12-29 0 0,-1-1 0 0 0,0-1 0 0 0,-2-2-1 0 0,-1-1 1 0 0,-1-1 0 0 0,29-35 0 0 0,135-192-964 0 0,-122 155 698 0 0,-31 40 73 0 0,-1-2-1 0 0,54-122 0 0 0,-51 81-78 0 0,34-124-1 0 0,1-138-86 0 0,-30-8 523 0 0,-32 243-56 0 0,2-14 107 0 0,-6 0 1 0 0,-7-1 0 0 0,-6 1-1 0 0,-23-155 1 0 0,23 275-47 0 0,-65-398 1672 0 0,-31 8-1099 0 0,35 232 772 0 0,-144-284 0 0 0,-32 23 588 0 0,206 385-2017 0 0,-72-92 0 0 0,85 122-56 0 0,-2 2-1 0 0,-1 1 1 0 0,-1 0-1 0 0,-1 2 0 0 0,-40-25 1 0 0,40 30-16 0 0,-1 1 0 0 0,-1 2 0 0 0,0 0 0 0 0,0 2-1 0 0,-2 1 1 0 0,1 2 0 0 0,-1 1 0 0 0,0 1 0 0 0,0 1 0 0 0,-60-1 0 0 0,-263 13-4183 0 0,332-5 726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7:46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742 104 2304 0 0,'-7'-7'484'0'0,"-1"-1"0"0"0,1 1 0 0 0,-1 0 0 0 0,-1 1 0 0 0,1 0 0 0 0,-1 0 0 0 0,0 1 0 0 0,0 0 0 0 0,-1 1-1 0 0,0-1 1 0 0,1 2 0 0 0,-12-3 0 0 0,-5-1-226 0 0,7 1-112 0 0,0 2 0 0 0,-1 0 1 0 0,1 1-1 0 0,-1 0 0 0 0,-20 1 0 0 0,27 5-61 0 0,1 0-1 0 0,-1 1 1 0 0,0 0-1 0 0,1 1 1 0 0,0 0-1 0 0,0 1 1 0 0,0 1-1 0 0,-15 10 1 0 0,-2 1-456 0 0,7-6 169 0 0,1 1 0 0 0,0 1 1 0 0,1 1-1 0 0,-19 18 1 0 0,30-23 258 0 0,0 0 1 0 0,0 0-1 0 0,1 1 1 0 0,0 0 0 0 0,1 1-1 0 0,1 0 1 0 0,-1 0-1 0 0,2 0 1 0 0,-5 15-1 0 0,-8 40-266 0 0,3 1-1 0 0,-12 124 1 0 0,10-53-1044 0 0,5-49 1183 0 0,4 1 0 0 0,6 163 1 0 0,6-202 53 0 0,2 1 1 0 0,2-1 0 0 0,3 0-1 0 0,1 0 1 0 0,3-2 0 0 0,27 61 0 0 0,-35-93 55 0 0,2-1 1 0 0,0 0-1 0 0,1-1 0 0 0,1 0 1 0 0,22 27-1 0 0,-28-38-22 0 0,0 0-1 0 0,0-1 0 0 0,0 0 1 0 0,1 0-1 0 0,-1 0 0 0 0,1 0 1 0 0,0-1-1 0 0,0 0 0 0 0,0 0 1 0 0,0 0-1 0 0,1-1 0 0 0,-1 0 1 0 0,1-1-1 0 0,0 1 0 0 0,-1-1 1 0 0,1 0-1 0 0,0-1 0 0 0,0 1 1 0 0,11-2-1 0 0,-3-2 138 0 0,-1 0 0 0 0,1 0 0 0 0,-1-1 0 0 0,0-1 0 0 0,0 0 0 0 0,20-12 0 0 0,77-51 166 0 0,-12 5-805 0 0,8 9-108 0 0,60-34-44 0 0,-140 72 452 0 0,-2-2 1 0 0,0-1-1 0 0,-1 0 0 0 0,25-27 1 0 0,-17 10 264 0 0,-2-2 1 0 0,-1-1-1 0 0,-2-1 1 0 0,-2-2-1 0 0,-1 0 1 0 0,-2-2-1 0 0,-3 0 0 0 0,-1-1 1 0 0,-2-1-1 0 0,-3 0 1 0 0,-1-2-1 0 0,10-94 1 0 0,-20 124-53 0 0,-2 0 1 0 0,-1-1 0 0 0,0 1-1 0 0,-1 0 1 0 0,-1 0-1 0 0,-1 0 1 0 0,0 0 0 0 0,-1 0-1 0 0,-1 1 1 0 0,-14-28-1 0 0,-3 3 250 0 0,-1 1 0 0 0,-57-70-1 0 0,65 89 49 0 0,-10-13 322 0 0,-2 1 0 0 0,-1 1 0 0 0,-42-36 0 0 0,61 60-588 0 0,-1 1 1 0 0,0 1-1 0 0,0 0 0 0 0,-1 0 1 0 0,0 1-1 0 0,0 0 1 0 0,0 1-1 0 0,-1 1 0 0 0,1 0 1 0 0,-1 1-1 0 0,0 0 1 0 0,0 1-1 0 0,-1 0 0 0 0,1 1 1 0 0,-16 0-1 0 0,7 3-429 0 0,0 0 1 0 0,-32 9-1 0 0,25-4-723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28:50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590 570 5985 0 0,'-13'-9'-26'0'0,"1"0"0"0"0,1 0-1 0 0,0-1 1 0 0,0 0 0 0 0,1-1-1 0 0,0 0 1 0 0,-14-22 0 0 0,15 20-165 0 0,0 1 0 0 0,-1 0-1 0 0,-1 0 1 0 0,0 1 0 0 0,0 0 0 0 0,-20-13 0 0 0,26 21 226 0 0,-1 1 0 0 0,0-1 0 0 0,0 1 0 0 0,0 1 0 0 0,-1-1 0 0 0,1 1 0 0 0,0 0 0 0 0,-1 0 0 0 0,1 1 0 0 0,-1-1 0 0 0,1 2 0 0 0,-1-1 0 0 0,1 1 0 0 0,0 0 0 0 0,-1 0 0 0 0,1 0 0 0 0,0 1 0 0 0,0 0 0 0 0,0 1 0 0 0,-11 5 0 0 0,4-2 262 0 0,-1 2 0 0 0,2 0 0 0 0,-1 0 1 0 0,1 1-1 0 0,0 0 0 0 0,1 1 0 0 0,-19 21 1 0 0,15-10-142 0 0,1 0 1 0 0,1 1-1 0 0,1 0 1 0 0,1 0-1 0 0,0 1 1 0 0,2 1 0 0 0,1 0-1 0 0,-9 46 1 0 0,6-6-445 0 0,3 0 1 0 0,-1 82-1 0 0,10-80-20 0 0,2 0 0 0 0,4 0-1 0 0,23 105 1 0 0,-3-66-44 0 0,56 143 0 0 0,-73-222 303 0 0,1-1 0 0 0,0 0-1 0 0,2-1 1 0 0,1 0 0 0 0,1-1 0 0 0,1-1 0 0 0,1 0 0 0 0,1-1 0 0 0,0-1 0 0 0,2-1 0 0 0,0 0 0 0 0,1-1 0 0 0,36 22 0 0 0,-29-24 155 0 0,0-1 0 0 0,1-1 0 0 0,1-1 0 0 0,0-2 1 0 0,1-1-1 0 0,0-1 0 0 0,0-2 0 0 0,1-1 0 0 0,0-1 0 0 0,0-2 0 0 0,62-2 0 0 0,-44-4 0 0 0,0-1 0 0 0,0-3 1 0 0,-1-2-1 0 0,0-3 0 0 0,70-25 0 0 0,-89 26-63 0 0,-2-2 0 0 0,0-1 0 0 0,-1-1 1 0 0,0-1-1 0 0,-1-2 0 0 0,-1-1 1 0 0,-1 0-1 0 0,0-2 0 0 0,-2-1 0 0 0,21-25 1 0 0,16-34 462 0 0,-3-3 1 0 0,70-143 0 0 0,-99 174-244 0 0,-2-2 0 0 0,-2-1 0 0 0,-3-1 0 0 0,-2 0 0 0 0,17-97 0 0 0,-31 123-86 0 0,-1-1 1 0 0,-1 1 0 0 0,-2-1 0 0 0,-1 0 0 0 0,-1 1-1 0 0,-2 0 1 0 0,-1-1 0 0 0,-2 1 0 0 0,-1 1-1 0 0,-1 0 1 0 0,-2 0 0 0 0,-20-42 0 0 0,1 19 272 0 0,-1 2 0 0 0,-3 1 0 0 0,-2 1 1 0 0,-2 2-1 0 0,-3 2 0 0 0,-46-42 0 0 0,65 70-323 0 0,0 1 1 0 0,-1 0-1 0 0,-1 2 0 0 0,0 0 0 0 0,0 2 1 0 0,-2 1-1 0 0,1 1 0 0 0,-46-12 0 0 0,-19 2-334 0 0,-113-11-1 0 0,179 28 88 0 0,-15-2-103 0 0,-175-13-991 0 0,193 17 939 0 0,1 2-1 0 0,-1 1 1 0 0,1 0 0 0 0,-1 2-1 0 0,1 0 1 0 0,0 1-1 0 0,0 1 1 0 0,-23 11-1 0 0,6 3-640 0 0,1 9-134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38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690 144 2304 0 0,'-1'-13'725'0'0,"1"0"0"0"0,0 0 0 0 0,1-1 0 0 0,3-16 0 0 0,2-31 4906 0 0,-7 129 87 0 0,-2 3-3757 0 0,1 158-2476 0 0,-8 457-304 0 0,3-532 832 0 0,-66 934-87 0 0,36-725 80 0 0,-50 423 33 0 0,-45 416 160 0 0,35 4-186 0 0,87-1081-14 0 0,-131 2285 601 0 0,42-171-600 0 0,117-1097 0 0 0,62 185 0 0 0,2-533 792 0 0,115 171 670 0 0,-138-715-1088 0 0,100 438 1063 0 0,-134-524-1493 0 0,-6-27-94 0 0,-19-137 22 0 0,1 1-1 0 0,-1 0 0 0 0,0-1 0 0 0,0 1 1 0 0,0 0-1 0 0,0-1 0 0 0,0 1 0 0 0,1 0 1 0 0,-1-1-1 0 0,0 1 0 0 0,0 0 0 0 0,1-1 1 0 0,-1 1-1 0 0,1-1 0 0 0,-1 1 0 0 0,0 0 1 0 0,1-1-1 0 0,-1 1 0 0 0,2 0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2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0 428 7834 0 0,'163'-153'9939'0'0,"115"-77"-8679"0"0,-227 197-4054 0 0,-27 21-3187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2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9218 0 0,'2'1'296'0'0,"1"1"1"0"0,0 0-1 0 0,0-1 1 0 0,1 1-1 0 0,-1-1 1 0 0,0 0-1 0 0,0 0 0 0 0,4 0 1 0 0,21 8 1139 0 0,-19-2-932 0 0,0-1 0 0 0,0 1 0 0 0,-1 1 1 0 0,1-1-1 0 0,-2 1 0 0 0,1 1 0 0 0,-1 0 0 0 0,0 0 1 0 0,-1 0-1 0 0,9 18 0 0 0,2 9 184 0 0,21 67 0 0 0,1 2-1161 0 0,-18-63-2166 0 0,-12-25-3643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2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6449 0 0,'12'20'5284'0'0,"17"36"-2801"0"0,-24-47-1912 0 0,67 118 2377 0 0,-45-83-2536 0 0,-1 2 0 0 0,-3 0 0 0 0,25 69 0 0 0,-37-77-359 0 0,-9-26-219 0 0,1 0-1 0 0,1 0 1 0 0,0 0 0 0 0,0 0-1 0 0,1 0 1 0 0,1-1 0 0 0,8 12-1 0 0,-14-22 102 0 0,0 0 0 0 0,1-1 0 0 0,-1 1 0 0 0,1 0 0 0 0,0 0 0 0 0,-1-1 0 0 0,1 1 0 0 0,-1 0 0 0 0,1-1 0 0 0,0 1 0 0 0,0-1 0 0 0,-1 1 0 0 0,1-1 0 0 0,0 1 0 0 0,0-1 0 0 0,0 0-1 0 0,-1 1 1 0 0,1-1 0 0 0,0 0 0 0 0,0 1 0 0 0,0-1 0 0 0,0 0 0 0 0,0 0 0 0 0,1 0 0 0 0,-1 0-9 0 0,-1-1 0 0 0,1 0 1 0 0,0 1-1 0 0,-1-1 0 0 0,1 1 0 0 0,0-1 0 0 0,-1 0 0 0 0,1 1 0 0 0,-1-1 0 0 0,1 0 1 0 0,-1 0-1 0 0,1 1 0 0 0,-1-1 0 0 0,0 0 0 0 0,1 0 0 0 0,-1 0 0 0 0,0 0 0 0 0,0 1 1 0 0,1-3-1 0 0,0-5-317 0 0,0 0 0 0 0,0-1 1 0 0,-1-15-1 0 0,-5-39-443 0 0,-2-99 178 0 0,8 140 871 0 0,0 0-1 0 0,2 1 1 0 0,0-1 0 0 0,1 1 0 0 0,9-27-1 0 0,-12 45-71 0 0,0 0 0 0 0,0 0-1 0 0,0 0 1 0 0,1 0 0 0 0,-1 0-1 0 0,1 0 1 0 0,0 0 0 0 0,-1 1-1 0 0,1-1 1 0 0,0 1 0 0 0,1-1-1 0 0,-1 1 1 0 0,0 0 0 0 0,1 0-1 0 0,-1 0 1 0 0,1 0 0 0 0,0 0-1 0 0,-1 1 1 0 0,7-3 0 0 0,-6 3 14 0 0,0 1 1 0 0,1-1 0 0 0,-1 1 0 0 0,0 0 0 0 0,0 0 0 0 0,1 1 0 0 0,-1-1 0 0 0,0 1 0 0 0,0-1 0 0 0,1 1 0 0 0,-1 0 0 0 0,0 0 0 0 0,0 1 0 0 0,0-1 0 0 0,0 0 0 0 0,-1 1 0 0 0,1 0 0 0 0,0 0 0 0 0,3 3-1 0 0,7 6-71 0 0,-1 0 0 0 0,-1 1-1 0 0,0 0 1 0 0,-1 1 0 0 0,17 27-1 0 0,9 10-6293 0 0,-22-31 375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28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6 312 10594 0 0,'-6'4'1153'0'0,"6"-5"-1153"0"0,2 0 0 0 0,-1-2 0 0 0,2-1-89 0 0,0-2-39 0 0,4-7 0 0 0,3-4-8 0 0,2-3 40 0 0,1-1 0 0 0,0 0 8 0 0,-1 2 0 0 0,0-1 88 0 0,-2 2 0 0 0</inkml:trace>
  <inkml:trace contextRef="#ctx0" brushRef="#br0" timeOffset="1">397 85 2745 0 0,'0'3'460'0'0,"1"-1"-1"0"0,0 1 1 0 0,0-1 0 0 0,0 1 0 0 0,0-1 0 0 0,0 0 0 0 0,0 1 0 0 0,0-1 0 0 0,3 2 0 0 0,6 15 2238 0 0,-8-9-2057 0 0,1-1 0 0 0,1 0 0 0 0,0 0-1 0 0,0 0 1 0 0,1 0 0 0 0,0 0 0 0 0,11 14 0 0 0,-14-21-616 0 0,0 0 1 0 0,0 0-1 0 0,0 0 0 0 0,0 0 1 0 0,1 0-1 0 0,-1-1 0 0 0,0 1 1 0 0,1-1-1 0 0,-1 0 1 0 0,1 0-1 0 0,0 1 0 0 0,-1-2 1 0 0,1 1-1 0 0,0 0 0 0 0,-1-1 1 0 0,1 1-1 0 0,0-1 0 0 0,0 0 1 0 0,0 1-1 0 0,-1-2 1 0 0,1 1-1 0 0,0 0 0 0 0,0 0 1 0 0,0-1-1 0 0,-1 0 0 0 0,1 1 1 0 0,0-1-1 0 0,-1 0 1 0 0,1 0-1 0 0,-1-1 0 0 0,1 1 1 0 0,4-3-1 0 0,-5 2 39 0 0,1 1-1 0 0,-1-1 1 0 0,0 0 0 0 0,1 0-1 0 0,-1 0 1 0 0,0 0-1 0 0,0 0 1 0 0,0-1 0 0 0,0 1-1 0 0,-1 0 1 0 0,1-1 0 0 0,-1 0-1 0 0,1 1 1 0 0,-1-1-1 0 0,0 0 1 0 0,0 1 0 0 0,0-1-1 0 0,0 0 1 0 0,-1 0-1 0 0,1 0 1 0 0,-1 0 0 0 0,0 0-1 0 0,0 0 1 0 0,0 0 0 0 0,0-4-1 0 0,-2-6-61 0 0,-1-1 0 0 0,0 1 0 0 0,0 0-1 0 0,-9-18 1 0 0,-2-10-1858 0 0,10 24-109 0 0,0 1-3217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3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88 218 7370 0 0,'-8'3'602'0'0,"9"-1"-368"0"0,17-9 1706 0 0,-16 5-1834 0 0,0 0 0 0 0,0 0 0 0 0,0 0 0 0 0,0-1 0 0 0,0 1 0 0 0,0-1-1 0 0,-1 1 1 0 0,1-1 0 0 0,-1 1 0 0 0,0-1 0 0 0,0 0 0 0 0,0 0 0 0 0,0 0 0 0 0,0 0 0 0 0,-1 0 0 0 0,1-3-1 0 0,0 0-68 0 0,-1-1 0 0 0,0 0 0 0 0,0 0 0 0 0,-1 1 0 0 0,1-1 0 0 0,-2 0 0 0 0,-1-8 0 0 0,1 8 23 0 0,0 0 0 0 0,-1 1 0 0 0,1-1 0 0 0,-1 1 0 0 0,0 0 1 0 0,-1 0-1 0 0,1 0 0 0 0,-1 0 0 0 0,-1 0 0 0 0,1 1 0 0 0,-1 0 0 0 0,0 0 1 0 0,0 0-1 0 0,0 1 0 0 0,-12-8 0 0 0,16 11-9 0 0,-1 0 0 0 0,1 0 0 0 0,0 0 0 0 0,-1 1 0 0 0,1-1 0 0 0,-1 1 0 0 0,1-1 0 0 0,-1 1-1 0 0,1-1 1 0 0,-1 1 0 0 0,1 0 0 0 0,-1 0 0 0 0,1 0 0 0 0,-1 0 0 0 0,1 0 0 0 0,-1 0 0 0 0,1 0 0 0 0,-1 0 0 0 0,1 1 0 0 0,-1-1 0 0 0,1 1-1 0 0,-1-1 1 0 0,1 1 0 0 0,-1-1 0 0 0,-1 2 0 0 0,2 0 3 0 0,0-1 1 0 0,1 0-1 0 0,-1 1 0 0 0,1-1 1 0 0,-1 0-1 0 0,1 1 0 0 0,-1-1 0 0 0,1 1 1 0 0,0-1-1 0 0,0 1 0 0 0,0-1 1 0 0,-1 1-1 0 0,2-1 0 0 0,-1 1 0 0 0,0-1 1 0 0,0 1-1 0 0,0-1 0 0 0,1 1 0 0 0,-1-1 1 0 0,1 1-1 0 0,-1-1 0 0 0,1 1 1 0 0,-1-1-1 0 0,1 0 0 0 0,1 2 0 0 0,5 10-135 0 0,0 0 0 0 0,0-1 0 0 0,1 0-1 0 0,1-1 1 0 0,0 1 0 0 0,1-2 0 0 0,0 1-1 0 0,1-1 1 0 0,0-1 0 0 0,0 0 0 0 0,1-1 0 0 0,23 13-1 0 0,-21-13-1025 0 0,1-2 0 0 0,0 0 0 0 0,27 7-1 0 0,-18-8-3385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3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11 315 920 0 0,'-1'0'129'0'0,"1"1"-1"0"0,-1-1 1 0 0,1 0-1 0 0,-1 0 1 0 0,1 0-1 0 0,-1 1 1 0 0,1-1-1 0 0,-1 0 1 0 0,1 1-1 0 0,-1-1 1 0 0,1 0-1 0 0,-1 1 1 0 0,1-1 0 0 0,-1 1-1 0 0,1-1 1 0 0,0 0-1 0 0,-1 1 1 0 0,1-1-1 0 0,0 1 1 0 0,0-1-1 0 0,-1 1 1 0 0,1-1-1 0 0,0 1 1 0 0,0 0-1 0 0,0-1 1 0 0,-1 1-1 0 0,1-1 1 0 0,0 1-1 0 0,0-1 1 0 0,0 1-1 0 0,0 0 1 0 0,0-1-1 0 0,0 1 1 0 0,0-1 0 0 0,0 1-1 0 0,1-1 1 0 0,-1 2-1 0 0,1 0 170 0 0,0 1 0 0 0,1-1 0 0 0,-1 0 1 0 0,1 1-1 0 0,-1-1 0 0 0,1 0 0 0 0,0 0 0 0 0,3 3 0 0 0,46 34 2721 0 0,-39-32-2310 0 0,1-1-1 0 0,-1 0 0 0 0,26 9 0 0 0,-35-14-645 0 0,0 0-1 0 0,0 0 0 0 0,0 0 0 0 0,-1-1 0 0 0,1 1 0 0 0,0-1 0 0 0,0 1 0 0 0,0-1 0 0 0,0 0 0 0 0,0 0 1 0 0,0-1-1 0 0,0 1 0 0 0,0 0 0 0 0,0-1 0 0 0,0 0 0 0 0,-1 0 0 0 0,1 0 0 0 0,0 0 0 0 0,0 0 0 0 0,-1 0 1 0 0,1-1-1 0 0,-1 1 0 0 0,1-1 0 0 0,-1 0 0 0 0,3-2 0 0 0,-3 1-80 0 0,-1 0 1 0 0,0 1-1 0 0,1-1 0 0 0,-1 0 1 0 0,0 0-1 0 0,-1 0 0 0 0,1 0 0 0 0,0 0 1 0 0,-1 0-1 0 0,0 0 0 0 0,0 0 1 0 0,0 0-1 0 0,0 0 0 0 0,0 0 1 0 0,-1-5-1 0 0,-12-50 274 0 0,9 47-165 0 0,4 11-86 0 0,-45-141 1024 0 0,40 127-1035 0 0,-2 0 0 0 0,1 0-1 0 0,-2 0 1 0 0,0 1 0 0 0,-1 0 0 0 0,0 0 0 0 0,-16-16-1 0 0,22 26-191 0 0,-1 0-1 0 0,1 0 1 0 0,0 1-1 0 0,-1-1 1 0 0,0 1-1 0 0,0 0 1 0 0,0 0-1 0 0,0 0 1 0 0,0 0-1 0 0,0 1 0 0 0,0 0 1 0 0,0 0-1 0 0,-1 0 1 0 0,-4-1-1 0 0,-6 3-4951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3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1 372 8290 0 0,'18'-8'1285'0'0,"0"0"0"0"0,0 1 0 0 0,1 0 0 0 0,38-6 0 0 0,-48 11-1062 0 0,-1 1 1 0 0,1 0-1 0 0,-1 1 0 0 0,1 0 1 0 0,-1 0-1 0 0,1 1 1 0 0,-1 0-1 0 0,1 1 0 0 0,-1-1 1 0 0,0 2-1 0 0,1-1 1 0 0,-1 1-1 0 0,15 8 0 0 0,-4 8 444 0 0,-14-8 25 0 0,-5-11-656 0 0,0 0 0 0 0,0 1 0 0 0,0-1 0 0 0,-1 0 1 0 0,1 0-1 0 0,0 1 0 0 0,0-1 0 0 0,0 0 0 0 0,0 0 0 0 0,0 1 0 0 0,0-1 0 0 0,-1 0 0 0 0,1 0 0 0 0,0 0 0 0 0,0 1 0 0 0,0-1 1 0 0,-1 0-1 0 0,1 0 0 0 0,0 0 0 0 0,0 0 0 0 0,-1 0 0 0 0,1 1 0 0 0,0-1 0 0 0,0 0 0 0 0,-1 0 0 0 0,1 0 0 0 0,0 0 1 0 0,0 0-1 0 0,-1 0 0 0 0,1 0 0 0 0,0 0 0 0 0,-1 0 0 0 0,1 0 0 0 0,0 0 0 0 0,0 0 0 0 0,-1 0 0 0 0,1 0 0 0 0,-2-1 33 0 0,1 1 0 0 0,0 0-1 0 0,-1-1 1 0 0,1 1-1 0 0,0-1 1 0 0,0 0-1 0 0,0 1 1 0 0,-1-1-1 0 0,1 0 1 0 0,0 0-1 0 0,0 0 1 0 0,0 0 0 0 0,0 0-1 0 0,0 0 1 0 0,1 0-1 0 0,-1 0 1 0 0,0 0-1 0 0,0 0 1 0 0,1 0-1 0 0,-2-3 1 0 0,-11-28 351 0 0,11 29-346 0 0,-7-26-45 0 0,0 0 0 0 0,2 0 0 0 0,-4-34-1 0 0,9 45-337 0 0,0 1-1 0 0,2 0 0 0 0,0-1 0 0 0,0 1 0 0 0,2-1 0 0 0,6-29 0 0 0,1 21-1130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4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10594 0 0,'1'11'253'0'0,"1"0"0"0"0,1 0 1 0 0,-1 0-1 0 0,2 0 0 0 0,0-1 0 0 0,0 1 0 0 0,1-1 0 0 0,0 0 0 0 0,0-1 0 0 0,1 1 0 0 0,1-1 0 0 0,-1 0 1 0 0,10 9-1 0 0,-14-16-253 0 0,-1 0 0 0 0,1 0-1 0 0,0-1 1 0 0,-1 1 0 0 0,1-1 0 0 0,0 1 0 0 0,0-1 0 0 0,0 1 0 0 0,0-1 0 0 0,0 0 0 0 0,1 0 0 0 0,-1 0 0 0 0,0 0 0 0 0,0-1 0 0 0,1 1 0 0 0,-1-1-1 0 0,0 1 1 0 0,1-1 0 0 0,-1 0 0 0 0,0 0 0 0 0,1 0 0 0 0,-1 0 0 0 0,1 0 0 0 0,-1 0 0 0 0,0-1 0 0 0,1 1 0 0 0,-1-1 0 0 0,0 1 0 0 0,1-1 0 0 0,-1 0 0 0 0,0 0-1 0 0,0 0 1 0 0,0-1 0 0 0,0 1 0 0 0,0 0 0 0 0,0-1 0 0 0,0 1 0 0 0,0-1 0 0 0,-1 0 0 0 0,1 1 0 0 0,2-5 0 0 0,2-2-220 0 0,0 0 1 0 0,-1 0 0 0 0,0-1-1 0 0,0 0 1 0 0,-1 0 0 0 0,0 0-1 0 0,-1 0 1 0 0,0-1 0 0 0,2-9-1 0 0,6-69 342 0 0,-8 60 1240 0 0,0 1 0 0 0,15-54 0 0 0,-18 80-1266 0 0,1 0-1 0 0,-1 0 1 0 0,0 0 0 0 0,1 0 0 0 0,-1 0-1 0 0,1-1 1 0 0,-1 1 0 0 0,1 0 0 0 0,-1 0-1 0 0,1 0 1 0 0,0 1 0 0 0,-1-1-1 0 0,1 0 1 0 0,0 0 0 0 0,0 0 0 0 0,0 0-1 0 0,0 1 1 0 0,1-2 0 0 0,-1 2-47 0 0,0 0 0 0 0,-1 0 0 0 0,1 0 0 0 0,-1 0-1 0 0,1 0 1 0 0,0 0 0 0 0,-1 0 0 0 0,1 1 0 0 0,0-1 0 0 0,-1 0 0 0 0,1 0 0 0 0,-1 1-1 0 0,1-1 1 0 0,-1 0 0 0 0,1 1 0 0 0,0-1 0 0 0,-1 0 0 0 0,1 1 0 0 0,-1-1 0 0 0,0 1 0 0 0,1-1-1 0 0,-1 1 1 0 0,1-1 0 0 0,-1 1 0 0 0,6 7 240 0 0,-2 0 0 0 0,1 1 0 0 0,5 14 0 0 0,-4-10-143 0 0,35 72 395 0 0,-5 2-1 0 0,29 98 0 0 0,-52-137-560 0 0,-2 1 0 0 0,-2 0-1 0 0,-3 0 1 0 0,-1 1 0 0 0,-4 85-1 0 0,-10-26-1912 0 0,4-55-5290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4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14283 0 0,'28'33'440'0'0,"0"1"0"0"0,-3 1 0 0 0,-1 2 0 0 0,20 38 0 0 0,-30-51-50 0 0,33 69 103 0 0,-3 2 0 0 0,61 197 0 0 0,-77-214-2755 0 0,-16-51-3610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5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8 211 5985 0 0,'-1'-1'62'0'0,"0"0"0"0"0,1-1-1 0 0,-1 1 1 0 0,0 0 0 0 0,1 0-1 0 0,-1-1 1 0 0,0 1-1 0 0,1-1 1 0 0,0 1 0 0 0,-1 0-1 0 0,1-1 1 0 0,0 1 0 0 0,0-1-1 0 0,0 1 1 0 0,0-1 0 0 0,0 1-1 0 0,0-1 1 0 0,0 1 0 0 0,0-1-1 0 0,0 1 1 0 0,1 0 0 0 0,-1-1-1 0 0,1 1 1 0 0,-1-1 0 0 0,1 1-1 0 0,-1 0 1 0 0,1-1-1 0 0,0 1 1 0 0,0 0 0 0 0,0 0-1 0 0,1-2 1 0 0,34-43 1935 0 0,-33 43-1796 0 0,9-10-50 0 0,0 1 1 0 0,0 0 0 0 0,1 1 0 0 0,1 0 0 0 0,0 1-1 0 0,0 1 1 0 0,32-15 0 0 0,-41 21-122 0 0,1 1 0 0 0,0-1 0 0 0,0 2 0 0 0,1-1 1 0 0,-1 1-1 0 0,0 0 0 0 0,0 0 0 0 0,1 0 0 0 0,-1 1 0 0 0,0 0 0 0 0,1 0 0 0 0,-1 1 0 0 0,0 0 0 0 0,1 0 1 0 0,-1 0-1 0 0,0 1 0 0 0,0 0 0 0 0,0 0 0 0 0,0 1 0 0 0,0 0 0 0 0,-1 0 0 0 0,1 0 0 0 0,-1 0 0 0 0,8 7 1 0 0,3 6-31 0 0</inkml:trace>
  <inkml:trace contextRef="#ctx0" brushRef="#br0" timeOffset="1">308 549 3225 0 0,'9'-12'136'0'0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5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50 0 4033 0 0</inkml:trace>
  <inkml:trace contextRef="#ctx0" brushRef="#br0" timeOffset="1">1 420 6449 0 0,'0'2'30'0'0,"0"-1"-1"0"0,0 1 0 0 0,0 0 0 0 0,0-1 0 0 0,0 1 0 0 0,1 0 1 0 0,-1-1-1 0 0,1 1 0 0 0,-1 0 0 0 0,1-1 0 0 0,-1 1 1 0 0,1-1-1 0 0,0 1 0 0 0,0-1 0 0 0,0 0 0 0 0,0 1 0 0 0,0-1 1 0 0,0 0-1 0 0,0 0 0 0 0,1 1 0 0 0,-1-1 0 0 0,0 0 0 0 0,0 0 1 0 0,4 1-1 0 0,-2-1-27 0 0,0-1 1 0 0,0 1-1 0 0,0-1 0 0 0,0 0 1 0 0,0 0-1 0 0,1 0 1 0 0,-1 0-1 0 0,0 0 0 0 0,0-1 1 0 0,0 1-1 0 0,0-1 0 0 0,0 0 1 0 0,4-2-1 0 0,2 0-85 0 0,0-2 0 0 0,-1 1-1 0 0,1-1 1 0 0,-1 0 0 0 0,0-1 0 0 0,0 0-1 0 0,9-9 1 0 0,-1-1-869 0 0,-1 0 0 0 0,15-21 0 0 0,-14 11 591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5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8754 0 0,'3'2'131'0'0,"-1"-1"0"0"0,1 1 1 0 0,-1 0-1 0 0,1-1 0 0 0,0 0 0 0 0,-1 1 1 0 0,1-1-1 0 0,0 0 0 0 0,0-1 0 0 0,0 1 0 0 0,0 0 1 0 0,5 0-1 0 0,3 1 147 0 0,239 56 6437 0 0,-140-45-6755 0 0,-82-11-1542 0 0,-5 1-4183 0 0</inkml:trace>
  <inkml:trace contextRef="#ctx0" brushRef="#br0" timeOffset="1">352 1 10594 0 0,'0'8'3304'0'0,"-6"28"-1231"0"0,-13 51 505 0 0,6-31-2403 0 0,2 0 0 0 0,-7 112-1 0 0,19-143-1933 0 0,3-2-4553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6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14283 0 0,'-1'2'89'0'0,"1"-1"-1"0"0,-1 1 0 0 0,0-1 1 0 0,1 1-1 0 0,-1-1 1 0 0,1 1-1 0 0,-1-1 1 0 0,1 1-1 0 0,0 0 1 0 0,0-1-1 0 0,-1 1 0 0 0,1 0 1 0 0,0-1-1 0 0,1 1 1 0 0,-1-1-1 0 0,0 1 1 0 0,0 0-1 0 0,1 1 1 0 0,10 38-371 0 0,-6-26 521 0 0,96 288 5100 0 0,-82-253-5852 0 0,16 45-4720 0 0,-30-79 3442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6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3209 0 0,'-1'-15'121'0'0,"1"1"1"0"0,1-1 0 0 0,1 1 0 0 0,0-1-1 0 0,1 1 1 0 0,0 0 0 0 0,1 0-1 0 0,0 0 1 0 0,2 1 0 0 0,11-23 0 0 0,-12 27 331 0 0,1 1 0 0 0,0 1 0 0 0,1-1 0 0 0,-1 1 0 0 0,1 0 0 0 0,1 1 0 0 0,-1 0 0 0 0,1 0 1 0 0,0 0-1 0 0,13-5 0 0 0,-18 9-249 0 0,1 0 0 0 0,-1 1 0 0 0,1-1 0 0 0,0 1 0 0 0,-1 0 0 0 0,1 0 1 0 0,0 1-1 0 0,0-1 0 0 0,0 1 0 0 0,-1 0 0 0 0,1 0 0 0 0,0 0 0 0 0,0 0 0 0 0,0 1 1 0 0,0-1-1 0 0,0 1 0 0 0,-1 0 0 0 0,1 0 0 0 0,0 1 0 0 0,-1-1 0 0 0,1 1 0 0 0,-1 0 0 0 0,0 0 1 0 0,1 0-1 0 0,-1 0 0 0 0,0 0 0 0 0,0 1 0 0 0,0 0 0 0 0,3 4 0 0 0,-3-3-111 0 0,0 0-1 0 0,0 0 0 0 0,0 0 0 0 0,-1 1 0 0 0,0-1 0 0 0,0 1 1 0 0,0 0-1 0 0,-1 0 0 0 0,1 0 0 0 0,-1 0 0 0 0,0 0 1 0 0,-1 0-1 0 0,1 0 0 0 0,-1 0 0 0 0,0 0 0 0 0,0 0 0 0 0,-2 8 1 0 0,-2 10-545 0 0,0 0 1 0 0,-13 35 0 0 0,6-23-898 0 0,4-10-3973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28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0 116 3225 0 0,'11'12'8089'0'0,"16"27"-5616"0"0,-17-21-2022 0 0,-2-3-373 0 0,1 0 1 0 0,1 0 0 0 0,14 17-1 0 0,-22-30-72 0 0,0 1 0 0 0,0-1 0 0 0,0 0 0 0 0,1 1 0 0 0,-1-1 0 0 0,1 0-1 0 0,-1 0 1 0 0,1-1 0 0 0,0 1 0 0 0,0-1 0 0 0,0 1 0 0 0,0-1 0 0 0,0 0 0 0 0,0 0-1 0 0,0 0 1 0 0,0 0 0 0 0,0-1 0 0 0,0 1 0 0 0,0-1 0 0 0,1 0 0 0 0,-1 0 0 0 0,0 0-1 0 0,0 0 1 0 0,4-1 0 0 0,-6 0 10 0 0,1 1-1 0 0,-1-1 0 0 0,0 0 1 0 0,0 1-1 0 0,0-1 0 0 0,0 0 1 0 0,0 0-1 0 0,0 0 1 0 0,0 0-1 0 0,0 0 0 0 0,0 0 1 0 0,0 0-1 0 0,-1 0 0 0 0,1 0 1 0 0,0 0-1 0 0,-1 0 1 0 0,1-1-1 0 0,-1 1 0 0 0,1 0 1 0 0,-1 0-1 0 0,0-1 0 0 0,1 1 1 0 0,-1 0-1 0 0,0 0 1 0 0,0-1-1 0 0,0 1 0 0 0,0 0 1 0 0,0-1-1 0 0,0 1 0 0 0,0 0 1 0 0,-1-1-1 0 0,1 1 1 0 0,0 0-1 0 0,-1 0 0 0 0,1-1 1 0 0,-1 1-1 0 0,0-1 0 0 0,-2-6 165 0 0,1 0-1 0 0,-2 1 0 0 0,1-1 0 0 0,-8-10 0 0 0,-7-7 160 0 0,-37-38 0 0 0,38 46-1225 0 0,0-1 1 0 0,2-1-1 0 0,-24-38 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6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0 647 6913 0 0,'4'0'71'0'0,"0"0"0"0"0,0 0 0 0 0,0-1 0 0 0,0 1 0 0 0,-1-1 0 0 0,1 0 0 0 0,0 0 0 0 0,-1 0 0 0 0,1-1 0 0 0,-1 1 0 0 0,1-1 0 0 0,-1 0-1 0 0,0 0 1 0 0,0 0 0 0 0,0-1 0 0 0,0 1 0 0 0,3-4 0 0 0,47-47 1940 0 0,-46 43-1888 0 0,0 0 1 0 0,0-1-1 0 0,-1 1 0 0 0,0-1 1 0 0,0-1-1 0 0,-2 1 1 0 0,1-1-1 0 0,-1 0 1 0 0,-1 0-1 0 0,0 0 0 0 0,1-15 1 0 0,-3 15-296 0 0,0 0 1 0 0,0 0 0 0 0,-2-1 0 0 0,1 1-1 0 0,-1 0 1 0 0,-1 0 0 0 0,0 1-1 0 0,-1-1 1 0 0,0 0 0 0 0,-1 1-1 0 0,-8-18 1 0 0,11 28 175 0 0,1-1 0 0 0,-1 1-1 0 0,1 0 1 0 0,-1 0 0 0 0,1 0 0 0 0,-1 0 0 0 0,0 0-1 0 0,1 0 1 0 0,-1 0 0 0 0,0 0 0 0 0,0 0-1 0 0,0 0 1 0 0,0 0 0 0 0,0 1 0 0 0,0-1 0 0 0,0 0-1 0 0,0 1 1 0 0,0-1 0 0 0,0 0 0 0 0,0 1-1 0 0,0 0 1 0 0,0-1 0 0 0,-1 1 0 0 0,1 0 0 0 0,0-1-1 0 0,0 1 1 0 0,-3 0 0 0 0,2 1 133 0 0,0-1-1 0 0,0 1 1 0 0,0 0 0 0 0,0 0-1 0 0,0 0 1 0 0,1 0 0 0 0,-1 1 0 0 0,0-1-1 0 0,1 0 1 0 0,-1 1 0 0 0,1-1 0 0 0,-1 1-1 0 0,1 0 1 0 0,-2 2 0 0 0,-5 8 478 0 0,1 0 0 0 0,1 0 0 0 0,-9 23 0 0 0,11-25-667 0 0,0 0-1 0 0,2 0 1 0 0,-1 0 0 0 0,1 0 0 0 0,1 1-1 0 0,-1-1 1 0 0,2 1 0 0 0,0-1 0 0 0,0 1-1 0 0,1-1 1 0 0,0 1 0 0 0,0-1-1 0 0,6 19 1 0 0,-3-20 21 0 0,0-1-1 0 0,0 1 0 0 0,0-1 0 0 0,1 0 1 0 0,0 0-1 0 0,1 0 0 0 0,0-1 1 0 0,0 0-1 0 0,1 0 0 0 0,-1-1 1 0 0,2 1-1 0 0,-1-1 0 0 0,1-1 1 0 0,-1 0-1 0 0,16 8 0 0 0,-11-7 111 0 0,0-1-1 0 0,1 0 0 0 0,0-1 1 0 0,0 0-1 0 0,1-1 1 0 0,-1 0-1 0 0,1-1 1 0 0,-1-1-1 0 0,21 0 1 0 0,-25-1-203 0 0,0 0 0 0 0,0-1 1 0 0,-1 0-1 0 0,1-1 0 0 0,0 0 1 0 0,-1 0-1 0 0,0-1 1 0 0,1 0-1 0 0,-1-1 0 0 0,0 0 1 0 0,-1 0-1 0 0,1 0 0 0 0,-1-1 1 0 0,0 0-1 0 0,12-11 1 0 0,-4-2-4206 0 0</inkml:trace>
  <inkml:trace contextRef="#ctx0" brushRef="#br0" timeOffset="1">546 285 8754 0 0,'0'0'399'0'0,"25"3"1562"0"0,-19-2-1601 0 0,-1 1 0 0 0,1 0 1 0 0,0 1-1 0 0,-1-1 0 0 0,0 1 0 0 0,0 0 0 0 0,0 0 0 0 0,0 1 0 0 0,0 0 0 0 0,0-1 0 0 0,-1 2 0 0 0,7 7 0 0 0,-4-5-576 0 0,-7-7 215 0 0,0 1-1 0 0,1-1 1 0 0,-1 0-1 0 0,0 1 1 0 0,0-1-1 0 0,0 0 1 0 0,1 0-1 0 0,-1 1 1 0 0,0-1-1 0 0,0 0 1 0 0,1 0-1 0 0,-1 1 1 0 0,0-1-1 0 0,1 0 1 0 0,-1 0-1 0 0,0 0 1 0 0,1 1-1 0 0,-1-1 1 0 0,0 0-1 0 0,1 0 1 0 0,-1 0-1 0 0,0 0 1 0 0,1 0-1 0 0,-1 0 1 0 0,0 0-1 0 0,1 0 1 0 0,-1 0-1 0 0,1 0 1 0 0,-1 0 0 0 0,0 0-1 0 0,1 0 1 0 0,-1 0-1 0 0,0 0 1 0 0,1 0-1 0 0,-1 0 1 0 0,0 0-1 0 0,1-1 1 0 0,-1 1-1 0 0,0 0 1 0 0,1 0-1 0 0,-1 0 1 0 0,4-18-410 0 0,-8-23-447 0 0,-9-19-157 0 0,6 32 136 0 0,1 0 0 0 0,2-1 0 0 0,0 1 1 0 0,2-1-1 0 0,2-38 0 0 0,2 49-2104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7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5985 0 0,'2'5'801'0'0,"1"-1"0"0"0,1 1 0 0 0,-1-1-1 0 0,1 0 1 0 0,-1 0 0 0 0,1-1 0 0 0,0 1-1 0 0,6 3 1 0 0,11 12 892 0 0,15 25 808 0 0,-23-26-3415 0 0,1-1-3335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7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8754 0 0,'-7'9'776'0'0,"5"-3"-616"0"0,-1 2-160 0 0,3-3 0 0 0,1 1 352 0 0,1-4 48 0 0,0 3 8 0 0,1 3 0 0 0,2 5-1112 0 0,3 4-224 0 0,4 4-48 0 0,-2-3-8 0 0,-2-2 824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7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1 297 6449 0 0,'0'-1'24'0'0,"0"1"-1"0"0,0 0 0 0 0,0-1 0 0 0,0 1 0 0 0,0 0 0 0 0,0-1 0 0 0,0 1 1 0 0,0 0-1 0 0,0-1 0 0 0,0 1 0 0 0,1 0 0 0 0,-1-1 0 0 0,0 1 0 0 0,0 0 1 0 0,0 0-1 0 0,0-1 0 0 0,1 1 0 0 0,-1 0 0 0 0,0 0 0 0 0,0-1 0 0 0,1 1 1 0 0,-1 0-1 0 0,0 0 0 0 0,1 0 0 0 0,-1 0 0 0 0,0-1 0 0 0,0 1 0 0 0,1 0 1 0 0,-1 0-1 0 0,0 0 0 0 0,1 0 0 0 0,-1 0 0 0 0,0 0 0 0 0,1 0 0 0 0,-1 0 1 0 0,0 0-1 0 0,1 0 0 0 0,-1 0 0 0 0,0 0 0 0 0,1 0 0 0 0,-1 0 0 0 0,0 0 1 0 0,1 0-1 0 0,-1 0 0 0 0,0 0 0 0 0,1 1 0 0 0,-1-1 0 0 0,0 0 0 0 0,1 0 1 0 0,-1 0-1 0 0,0 0 0 0 0,0 1 0 0 0,1-1 0 0 0,-1 0 0 0 0,1 1 0 0 0,19 12 834 0 0,-19-12-782 0 0,27 23 1819 0 0,47 51 0 0 0,-6-6-5320 0 0,-69-69 3330 0 0,1 1-1 0 0,0 0 1 0 0,0 0-1 0 0,-1-1 1 0 0,1 1-1 0 0,0-1 0 0 0,0 1 1 0 0,0-1-1 0 0,0 1 1 0 0,0-1-1 0 0,0 1 1 0 0,0-1-1 0 0,0 0 1 0 0,0 1-1 0 0,0-1 1 0 0,0 0-1 0 0,0 0 1 0 0,0 0-1 0 0,0 0 0 0 0,0 0 1 0 0,0 0-1 0 0,0 0 1 0 0,0 0-1 0 0,0 0 1 0 0,0 0-1 0 0,0-1 1 0 0,1 0-1 0 0,0 0 69 0 0,0 0 1 0 0,0 0-1 0 0,-1-1 0 0 0,1 1 0 0 0,0-1 1 0 0,-1 0-1 0 0,1 1 0 0 0,-1-1 0 0 0,0 0 1 0 0,0 0-1 0 0,0 0 0 0 0,1-2 0 0 0,3-7 209 0 0,0 0-1 0 0,-2-1 1 0 0,5-17-1 0 0,5-69 485 0 0,-10 71-580 0 0,0 0 0 0 0,14-53 1 0 0,-15 75 51 0 0,0 0 1 0 0,0 1-1 0 0,0 0 1 0 0,1-1 0 0 0,0 1-1 0 0,-1 0 1 0 0,1 0-1 0 0,1 1 1 0 0,-1-1 0 0 0,0 1-1 0 0,1-1 1 0 0,6-3-1 0 0,-9 6-51 0 0,1 0 0 0 0,-1 0-1 0 0,1 0 1 0 0,-1 0-1 0 0,1 0 1 0 0,0 1-1 0 0,-1-1 1 0 0,1 1-1 0 0,0-1 1 0 0,-1 1 0 0 0,1 0-1 0 0,0 0 1 0 0,0-1-1 0 0,-1 1 1 0 0,1 0-1 0 0,0 1 1 0 0,0-1-1 0 0,-1 0 1 0 0,1 0 0 0 0,0 1-1 0 0,0-1 1 0 0,-1 1-1 0 0,1-1 1 0 0,-1 1-1 0 0,1 0 1 0 0,0 0-1 0 0,-1 0 1 0 0,1 0 0 0 0,-1 0-1 0 0,0 0 1 0 0,1 0-1 0 0,-1 0 1 0 0,0 1-1 0 0,0-1 1 0 0,0 0-1 0 0,2 3 1 0 0,5 9 299 0 0,-1-1 0 0 0,0 1 0 0 0,0 1 0 0 0,-2-1 0 0 0,6 21 0 0 0,-6-18-1036 0 0,1-1-1 0 0,0 0 1 0 0,1 0 0 0 0,9 15-1 0 0,-16-30 585 0 0,0 1 0 0 0,0-1 0 0 0,0 0 0 0 0,0 1 0 0 0,0-1 0 0 0,1 0 0 0 0,-1 1 0 0 0,0-1 0 0 0,0 0 0 0 0,0 0 0 0 0,1 1 0 0 0,-1-1 0 0 0,0 0 0 0 0,0 1-1 0 0,1-1 1 0 0,-1 0 0 0 0,0 0 0 0 0,1 0 0 0 0,-1 1 0 0 0,0-1 0 0 0,1 0 0 0 0,-1 0 0 0 0,0 0 0 0 0,1 0 0 0 0,-1 0 0 0 0,0 0 0 0 0,1 1 0 0 0,-1-1 0 0 0,0 0 0 0 0,1 0 0 0 0,-1 0 0 0 0,1 0 0 0 0,2-12-410 0 0,-5-27 1433 0 0,1 33-934 0 0,-1-25 494 0 0,1 1 1 0 0,3-38-1 0 0,-1 60-472 0 0,0 0-1 0 0,0 1 1 0 0,0-1 0 0 0,1 0 0 0 0,1 1 0 0 0,-1-1-1 0 0,1 1 1 0 0,0-1 0 0 0,1 1 0 0 0,0 0 0 0 0,0 1-1 0 0,0-1 1 0 0,1 1 0 0 0,6-7 0 0 0,-9 11 38 0 0,0 1 0 0 0,0-1-1 0 0,0 1 1 0 0,0 0 0 0 0,0 0 0 0 0,1 0 0 0 0,-1 0 0 0 0,0 0-1 0 0,1 1 1 0 0,-1-1 0 0 0,0 1 0 0 0,1 0 0 0 0,-1-1-1 0 0,1 1 1 0 0,-1 0 0 0 0,1 0 0 0 0,-1 0 0 0 0,0 1 0 0 0,1-1-1 0 0,-1 1 1 0 0,1-1 0 0 0,-1 1 0 0 0,0 0 0 0 0,0 0 0 0 0,1 0-1 0 0,2 2 1 0 0,8 4 409 0 0,0 0 0 0 0,-1 2 0 0 0,16 12 0 0 0,-10-7-348 0 0,93 75-1780 0 0,-96-77 425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8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8 387 6913 0 0,'2'0'109'0'0,"0"0"0"0"0,-1-1 0 0 0,1 0 0 0 0,0 1 0 0 0,-1-1 0 0 0,1 0 0 0 0,-1 0 0 0 0,1 0-1 0 0,-1 0 1 0 0,1 0 0 0 0,-1 0 0 0 0,0 0 0 0 0,1-1 0 0 0,-1 1 0 0 0,0 0 0 0 0,0-1-1 0 0,0 1 1 0 0,0-1 0 0 0,0 1 0 0 0,0-1 0 0 0,-1 0 0 0 0,1 1 0 0 0,0-1 0 0 0,0-2-1 0 0,1-3 137 0 0,1 0 0 0 0,-1 0-1 0 0,-1 0 1 0 0,2-11-1 0 0,-3 11-257 0 0,0-1 0 0 0,0 0 0 0 0,-1 0 0 0 0,0 0 0 0 0,-4-14 0 0 0,4 19-2 0 0,0 1-1 0 0,0-1 1 0 0,0 1-1 0 0,-1-1 0 0 0,1 0 1 0 0,0 1-1 0 0,-1 0 1 0 0,-3-5-1 0 0,4 6 13 0 0,0 1 0 0 0,0-1 0 0 0,0 0 0 0 0,1 1 0 0 0,-1-1 0 0 0,0 1 0 0 0,0-1 0 0 0,0 1 0 0 0,0-1 0 0 0,0 1 0 0 0,-1-1 0 0 0,1 1 0 0 0,0 0 0 0 0,0 0 0 0 0,0 0-1 0 0,0 0 1 0 0,0-1 0 0 0,0 1 0 0 0,0 1 0 0 0,0-1 0 0 0,0 0 0 0 0,-3 0 0 0 0,4 1 13 0 0,0-1-1 0 0,-1 1 1 0 0,1 0-1 0 0,0-1 1 0 0,0 1-1 0 0,-1-1 1 0 0,1 1-1 0 0,0-1 0 0 0,0 1 1 0 0,0 0-1 0 0,0-1 1 0 0,0 1-1 0 0,0 0 1 0 0,0-1-1 0 0,0 1 1 0 0,0-1-1 0 0,0 1 1 0 0,0 0-1 0 0,0-1 1 0 0,0 1-1 0 0,0-1 0 0 0,1 1 1 0 0,-1 0-1 0 0,0-1 1 0 0,0 1-1 0 0,1-1 1 0 0,-1 1-1 0 0,0-1 1 0 0,1 1-1 0 0,-1-1 1 0 0,1 1-1 0 0,12 23 377 0 0,-12-23-371 0 0,10 18 115 0 0,1-1-1 0 0,1 0 1 0 0,1-1-1 0 0,0-1 1 0 0,32 29-1 0 0,-41-41-238 0 0,0 0 0 0 0,0-1 0 0 0,1 1 0 0 0,-1-1 0 0 0,1 0-1 0 0,0 0 1 0 0,0-1 0 0 0,0 0 0 0 0,1 0 0 0 0,-1 0-1 0 0,0-1 1 0 0,1 0 0 0 0,-1 0 0 0 0,1-1 0 0 0,-1 0 0 0 0,1 0-1 0 0,-1 0 1 0 0,1-1 0 0 0,-1 0 0 0 0,1 0 0 0 0,-1 0 0 0 0,0-1-1 0 0,1 0 1 0 0,6-4 0 0 0,-7 4-52 0 0,-1-1 0 0 0,1 0-1 0 0,-1 0 1 0 0,1 0 0 0 0,-1-1 0 0 0,0 0 0 0 0,0 0-1 0 0,-1 0 1 0 0,1-1 0 0 0,-1 0 0 0 0,0 1 0 0 0,0-2-1 0 0,-1 1 1 0 0,6-9 0 0 0,-4 2 287 0 0,-1 0 1 0 0,0 0-1 0 0,-1 0 0 0 0,0 0 1 0 0,-1-1-1 0 0,1-17 0 0 0,-1 7 489 0 0,3-34 541 0 0,-5 54-1031 0 0,1 1 1 0 0,0-1-1 0 0,-1 0 0 0 0,1 0 0 0 0,0 1 0 0 0,0-1 1 0 0,0 0-1 0 0,1 1 0 0 0,-1-1 0 0 0,1 1 0 0 0,0-1 1 0 0,-1 1-1 0 0,1 0 0 0 0,0 0 0 0 0,3-3 0 0 0,-4 4-64 0 0,0 1 0 0 0,0 0-1 0 0,0-1 1 0 0,-1 1-1 0 0,1 0 1 0 0,0 0-1 0 0,0-1 1 0 0,0 1 0 0 0,0 0-1 0 0,0 0 1 0 0,0 0-1 0 0,0 0 1 0 0,-1 0 0 0 0,1 0-1 0 0,0 0 1 0 0,0 1-1 0 0,0-1 1 0 0,0 0-1 0 0,0 0 1 0 0,0 1 0 0 0,-1-1-1 0 0,1 0 1 0 0,0 1-1 0 0,0-1 1 0 0,-1 1-1 0 0,1-1 1 0 0,0 1 0 0 0,0-1-1 0 0,-1 1 1 0 0,1 0-1 0 0,-1-1 1 0 0,1 1-1 0 0,0 0 1 0 0,-1 0 0 0 0,0-1-1 0 0,1 1 1 0 0,-1 0-1 0 0,1 0 1 0 0,-1 0-1 0 0,1 0 1 0 0,15 42 1117 0 0,-13-36-863 0 0,-1 0-157 0 0,4 10 174 0 0,0 0-1 0 0,14 23 1 0 0,-18-36-402 0 0,0 0 0 0 0,1 0 1 0 0,-1 0-1 0 0,1-1 1 0 0,0 1-1 0 0,0-1 0 0 0,0 0 1 0 0,1 0-1 0 0,-1 0 1 0 0,1 0-1 0 0,0 0 0 0 0,-1-1 1 0 0,1 0-1 0 0,1 0 1 0 0,6 3-1 0 0,-11-5 34 0 0,1 0-1 0 0,-1 0 1 0 0,1 0-1 0 0,-1 0 1 0 0,1 0-1 0 0,-1 0 1 0 0,1 0-1 0 0,-1 0 1 0 0,1-1-1 0 0,-1 1 1 0 0,1 0-1 0 0,-1 0 1 0 0,1 0-1 0 0,-1-1 1 0 0,0 1-1 0 0,1 0 1 0 0,-1-1-1 0 0,1 1 1 0 0,-1 0 0 0 0,0-1-1 0 0,1 1 1 0 0,-1 0-1 0 0,0-1 1 0 0,1 1-1 0 0,-1-1 1 0 0,0 1-1 0 0,1-1 1 0 0,-1 1-1 0 0,0-1 1 0 0,0 1-1 0 0,0-1 1 0 0,0 1-1 0 0,1-1 1 0 0,-1 1-1 0 0,0-1 1 0 0,0 1-1 0 0,0-1 1 0 0,0 1 0 0 0,0-1-1 0 0,0 1 1 0 0,-1-1-1 0 0,2-32 88 0 0,-1 21-129 0 0,10-106 611 0 0,-8 105-279 0 0,1-1 0 0 0,0 1 1 0 0,1-1-1 0 0,1 1 0 0 0,0 0 0 0 0,10-18 0 0 0,-15 30-196 0 0,1-1 0 0 0,-1 1 0 0 0,1-1-1 0 0,0 1 1 0 0,0 0 0 0 0,0-1-1 0 0,0 1 1 0 0,0 0 0 0 0,0 0-1 0 0,0-1 1 0 0,1 1 0 0 0,-1 0 0 0 0,0 0-1 0 0,1 0 1 0 0,-1 1 0 0 0,0-1-1 0 0,1 0 1 0 0,-1 0 0 0 0,1 1-1 0 0,-1-1 1 0 0,1 1 0 0 0,-1-1 0 0 0,1 1-1 0 0,0 0 1 0 0,-1 0 0 0 0,1 0-1 0 0,0-1 1 0 0,-1 1 0 0 0,1 1-1 0 0,-1-1 1 0 0,1 0 0 0 0,0 0 0 0 0,-1 1-1 0 0,1-1 1 0 0,-1 1 0 0 0,1-1-1 0 0,-1 1 1 0 0,1 0 0 0 0,2 1-1 0 0,4 4 112 0 0,0 0-1 0 0,-1 1 0 0 0,1 0 0 0 0,-1 0 1 0 0,9 13-1 0 0,5 5-221 0 0,-8-13-525 0 0,1-1 1 0 0,0 0-1 0 0,0-1 0 0 0,25 13 1 0 0,-21-15-992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8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44 8290 0 0,'-17'-43'7604'0'0,"34"86"-4997"0"0,7 2-2278 0 0,101 181 2871 0 0,-52-119-4713 0 0,10-9-5284 0 0,-64-78 871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9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0 183 10594 0 0,'4'-2'944'0'0,"0"1"-751"0"0,0 0-193 0 0,0 0 0 0 0,0-2-577 0 0,2-1-143 0 0,7-4-32 0 0,8-4-8 0 0,7-4 1144 0 0,2-4 232 0 0,0-1 48 0 0,-3 2 8 0 0,0-2-1392 0 0,-5 2-272 0 0,-1 2-64 0 0,-8 6 0 0 0,-6 4 816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1:49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59 8290 0 0,'-2'0'736'0'0,"0"0"-584"0"0,5 0 280 0 0,-3-1 56 0 0,1 1 16 0 0,2-2 0 0 0,2-1 265 0 0,5-1 47 0 0,4-2 16 0 0,4 0 0 0 0,3-2-568 0 0,3-1-104 0 0,6 2-32 0 0,2 0 0 0 0,0 1-128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01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9218 0 0,'0'0'46'0'0,"0"0"0"0"0,0 0-1 0 0,0-1 1 0 0,-1 1 0 0 0,1 0 0 0 0,0 0 0 0 0,0 0-1 0 0,0 0 1 0 0,0 0 0 0 0,0 0 0 0 0,-1 0-1 0 0,1 0 1 0 0,0 0 0 0 0,0 1 0 0 0,0-1 0 0 0,0 0-1 0 0,-1 0 1 0 0,1 0 0 0 0,0 0 0 0 0,0 0 0 0 0,0 0-1 0 0,0 0 1 0 0,0 0 0 0 0,-1 0 0 0 0,1 0 0 0 0,0 0-1 0 0,0 1 1 0 0,0-1 0 0 0,0 0 0 0 0,0 0 0 0 0,0 0-1 0 0,0 0 1 0 0,0 0 0 0 0,0 1 0 0 0,-1-1 0 0 0,1 0-1 0 0,0 0 1 0 0,0 0 0 0 0,0 0 0 0 0,0 0-1 0 0,0 1 1 0 0,0-1 0 0 0,0 0 0 0 0,0 0 0 0 0,0 0-1 0 0,0 0 1 0 0,0 1 0 0 0,0-1 0 0 0,0 0 0 0 0,0 0-1 0 0,0 0 1 0 0,0 0 0 0 0,1 1 0 0 0,-4 19 896 0 0,2 24-318 0 0,4 55 35 0 0,4 1-1 0 0,22 106 0 0 0,30 59-2910 0 0,-51-233-2470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01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3 10138 0 0,'0'-1'51'0'0,"-1"1"1"0"0,1 0-1 0 0,-1-1 0 0 0,0 1 0 0 0,1 0 0 0 0,-1 0 1 0 0,0 0-1 0 0,1 0 0 0 0,-1-1 0 0 0,0 1 0 0 0,1 0 1 0 0,-1 0-1 0 0,0 0 0 0 0,0 0 0 0 0,1 1 0 0 0,-1-1 1 0 0,0 0-1 0 0,1 0 0 0 0,-1 0 0 0 0,0 0 0 0 0,1 1 1 0 0,-1-1-1 0 0,1 0 0 0 0,-1 1 0 0 0,0-1 0 0 0,0 1 1 0 0,-15 18 563 0 0,-10 36-348 0 0,21-42-107 0 0,-22 49-730 0 0,4 2 1 0 0,2 1-1 0 0,2 1 1 0 0,4 1-1 0 0,-11 111 1 0 0,26-176 548 0 0,-1 0 1 0 0,1 0-1 0 0,0 0 1 0 0,0 0-1 0 0,0 1 1 0 0,1-1-1 0 0,-1 0 1 0 0,0 0-1 0 0,1 0 1 0 0,-1 0-1 0 0,2 3 1 0 0,-1-5 14 0 0,-1 0 0 0 0,0 0 1 0 0,0 1-1 0 0,0-1 0 0 0,0 0 1 0 0,0 0-1 0 0,1 0 0 0 0,-1 0 0 0 0,0 0 1 0 0,0 0-1 0 0,0 0 0 0 0,0 0 1 0 0,1 0-1 0 0,-1 1 0 0 0,0-1 0 0 0,0 0 1 0 0,0 0-1 0 0,1 0 0 0 0,-1 0 1 0 0,0 0-1 0 0,0 0 0 0 0,0 0 0 0 0,0 0 1 0 0,1 0-1 0 0,-1 0 0 0 0,0-1 1 0 0,0 1-1 0 0,0 0 0 0 0,1 0 0 0 0,-1 0 1 0 0,0 0-1 0 0,0 0 0 0 0,0 0 0 0 0,0 0 1 0 0,1 0-1 0 0,-1 0 0 0 0,0-1 1 0 0,0 1-1 0 0,0 0 0 0 0,11-15-255 0 0,23-64 907 0 0,44-150 1 0 0,-23 60 1597 0 0,-54 166-2252 0 0,2-5 401 0 0,0 0 0 0 0,0 1 0 0 0,1 0 0 0 0,7-13 0 0 0,-10 19-298 0 0,-1 0 1 0 0,1 0 0 0 0,0 1 0 0 0,-1-1-1 0 0,1 0 1 0 0,0 0 0 0 0,0 0-1 0 0,0 1 1 0 0,-1-1 0 0 0,1 0 0 0 0,0 1-1 0 0,0-1 1 0 0,0 1 0 0 0,0-1 0 0 0,0 1-1 0 0,0 0 1 0 0,0-1 0 0 0,0 1 0 0 0,1 0-1 0 0,-1 0 1 0 0,0-1 0 0 0,0 1-1 0 0,0 0 1 0 0,0 0 0 0 0,0 0 0 0 0,0 1-1 0 0,0-1 1 0 0,0 0 0 0 0,0 0 0 0 0,1 1-1 0 0,-1-1 1 0 0,0 0 0 0 0,0 1 0 0 0,0-1-1 0 0,0 1 1 0 0,0-1 0 0 0,-1 1 0 0 0,1 0-1 0 0,0-1 1 0 0,0 1 0 0 0,0 0-1 0 0,0-1 1 0 0,0 3 0 0 0,26 24 1445 0 0,44 61 1 0 0,-12-13-1238 0 0,-33-45-644 0 0,2 0-163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29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6913 0 0,'1'-1'61'0'0,"0"0"0"0"0,0 0 0 0 0,1 0 0 0 0,-1 0 0 0 0,0 0 0 0 0,0 0-1 0 0,0 0 1 0 0,1 0 0 0 0,-1 0 0 0 0,0 1 0 0 0,1-1 0 0 0,-1 1-1 0 0,1-1 1 0 0,-1 1 0 0 0,1-1 0 0 0,-1 1 0 0 0,0 0 0 0 0,1 0 0 0 0,-1 0-1 0 0,1 0 1 0 0,0 0 0 0 0,-1 0 0 0 0,1 0 0 0 0,-1 0 0 0 0,2 1-1 0 0,0 0 104 0 0,-1 1 1 0 0,1-1-1 0 0,-1 1 0 0 0,1-1 0 0 0,-1 1 0 0 0,0 0 0 0 0,0 0 0 0 0,1 0 0 0 0,-2 0 0 0 0,1 0 0 0 0,0 1 0 0 0,2 2 0 0 0,3 6 393 0 0,-1 1-1 0 0,0 0 0 0 0,-1 0 0 0 0,6 19 1 0 0,-2 18 105 0 0,-8-41-532 0 0,0 0 0 0 0,0 1-1 0 0,1-1 1 0 0,0 0-1 0 0,1 0 1 0 0,6 15-1 0 0,-9-22-92 0 0,0-1 0 0 0,0 1 0 0 0,1-1-1 0 0,-1 0 1 0 0,0 1 0 0 0,0-1 0 0 0,1 0 0 0 0,-1 1-1 0 0,0-1 1 0 0,1 0 0 0 0,-1 1 0 0 0,0-1 0 0 0,1 0-1 0 0,-1 0 1 0 0,0 1 0 0 0,1-1 0 0 0,-1 0 0 0 0,1 0-1 0 0,-1 0 1 0 0,1 0 0 0 0,-1 1 0 0 0,0-1-1 0 0,1 0 1 0 0,-1 0 0 0 0,1 0 0 0 0,-1 0 0 0 0,1 0-1 0 0,-1 0 1 0 0,1 0 0 0 0,-1 0 0 0 0,0 0 0 0 0,1 0-1 0 0,-1-1 1 0 0,1 1 0 0 0,0 0 0 0 0,14-14 869 0 0,8-24 166 0 0,-23 37-1014 0 0,49-103-167 0 0,-35 71-6359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28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176 113 456 0 0,'-4'-5'375'0'0,"0"0"-1"0"0,0-1 1 0 0,0 0 0 0 0,1 0-1 0 0,0 0 1 0 0,-4-11-1 0 0,5 12-246 0 0,-1-1-1 0 0,1 0 1 0 0,-1 1 0 0 0,0-1-1 0 0,0 1 1 0 0,-1 0-1 0 0,0 0 1 0 0,-5-6-1 0 0,5 10-393 0 0,-1-1 0 0 0,1 1-1 0 0,0 0 1 0 0,-1 0 0 0 0,1 0 0 0 0,0 1-1 0 0,-1-1 1 0 0,1 1 0 0 0,-1 0-1 0 0,-5 1 1 0 0,1-1 2315 0 0,7 1-1776 0 0,1-1-1 0 0,-1 1 1 0 0,1 0 0 0 0,-1 0-1 0 0,1-1 1 0 0,-1 1-1 0 0,1 0 1 0 0,0 0 0 0 0,-1 1-1 0 0,1-1 1 0 0,0 0 0 0 0,0 0-1 0 0,0 0 1 0 0,0 1-1 0 0,0-1 1 0 0,0 1 0 0 0,0-1-1 0 0,0 1 1 0 0,1-1-1 0 0,-1 1 1 0 0,0 1 0 0 0,-13 36 1376 0 0,11-28-1344 0 0,1 0 0 0 0,0 0 0 0 0,0 1 0 0 0,1-1 0 0 0,1 0 0 0 0,0 1 0 0 0,2 13 0 0 0,-2-22-225 0 0,1 1 0 0 0,-1 0 0 0 0,1-1 0 0 0,0 1 0 0 0,1-1 1 0 0,-1 1-1 0 0,0-1 0 0 0,1 1 0 0 0,0-1 0 0 0,0 0 0 0 0,0 0 0 0 0,0 0 0 0 0,1 0 0 0 0,-1 0 0 0 0,1-1 0 0 0,-1 1 1 0 0,1-1-1 0 0,0 1 0 0 0,0-1 0 0 0,0 0 0 0 0,0 0 0 0 0,1 0 0 0 0,-1-1 0 0 0,0 1 0 0 0,7 1 0 0 0,4 0 162 0 0,1-1 1 0 0,0 0-1 0 0,0-1 0 0 0,0 0 0 0 0,19-3 0 0 0,-21 1-108 0 0,-1 0-1 0 0,0 1 1 0 0,1 1 0 0 0,-1 0-1 0 0,0 0 1 0 0,1 1-1 0 0,-1 1 1 0 0,12 4 0 0 0,-22-6-132 0 0,-1-1 0 0 0,1 1 0 0 0,0 0 0 0 0,0 0 0 0 0,-1 0 0 0 0,1 1 0 0 0,-1-1 0 0 0,1 0 0 0 0,-1 0 1 0 0,0 1-1 0 0,1-1 0 0 0,-1 1 0 0 0,0-1 0 0 0,0 1 0 0 0,0 0 0 0 0,0-1 0 0 0,0 1 0 0 0,0 0 0 0 0,-1 0 1 0 0,2 2-1 0 0,-2 0 2 0 0,1 0 0 0 0,-1-1 1 0 0,0 1-1 0 0,0 0 0 0 0,0-1 1 0 0,0 1-1 0 0,-1 0 0 0 0,0 0 1 0 0,0-1-1 0 0,-1 5 0 0 0,-2 3 5 0 0,-1 1 0 0 0,0-1 0 0 0,-1 0 0 0 0,0 0 0 0 0,-12 14 0 0 0,5-9-461 0 0,0-1 0 0 0,-2 0 0 0 0,0-1 0 0 0,-33 23-1 0 0,-75 38-2575 0 0,108-66 1491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28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8290 0 0,'4'0'318'0'0,"0"1"-1"0"0,1 0 1 0 0,-1 0 0 0 0,0 0 0 0 0,0 0 0 0 0,0 1 0 0 0,0 0 0 0 0,0 0-1 0 0,-1 0 1 0 0,7 4 0 0 0,31 29 1085 0 0,-25-15-1249 0 0,0 0 0 0 0,-2 1 0 0 0,-1 0 0 0 0,21 44 0 0 0,-13-24-3708 0 0,-15-29-922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28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6913 0 0,'4'-4'260'0'0,"-1"0"-1"0"0,1 0 1 0 0,0 0-1 0 0,0 1 0 0 0,1-1 1 0 0,-1 1-1 0 0,1 0 0 0 0,-1 1 1 0 0,1-1-1 0 0,0 1 1 0 0,0-1-1 0 0,0 1 0 0 0,0 1 1 0 0,1-1-1 0 0,-1 1 0 0 0,8-1 1 0 0,-10 1-167 0 0,-1 1 0 0 0,1 0-1 0 0,0-1 1 0 0,0 1 0 0 0,-1 0 0 0 0,1 0 0 0 0,0 1 0 0 0,0-1 0 0 0,-1 1 0 0 0,1-1-1 0 0,0 1 1 0 0,-1 0 0 0 0,1 0 0 0 0,0 0 0 0 0,-1 0 0 0 0,1 0 0 0 0,-1 1-1 0 0,0-1 1 0 0,1 1 0 0 0,-1-1 0 0 0,0 1 0 0 0,0 0 0 0 0,0 0 0 0 0,0 0 0 0 0,-1 0-1 0 0,1 1 1 0 0,0-1 0 0 0,-1 0 0 0 0,1 1 0 0 0,-1-1 0 0 0,0 1 0 0 0,0-1 0 0 0,1 4-1 0 0,0 6-210 0 0,0 0-1 0 0,0 0 0 0 0,-2 0 0 0 0,1 0 0 0 0,-1 0 0 0 0,-3 19 0 0 0,2-23-629 0 0,-1 0 0 0 0,0 0-1 0 0,0 0 1 0 0,-1 0 0 0 0,0 0-1 0 0,-4 8 1 0 0,7-16 739 0 0,0 0 0 0 0,0 1 0 0 0,0-1 1 0 0,-1 0-1 0 0,1 1 0 0 0,0-1 0 0 0,0 0 0 0 0,-1 0 1 0 0,1 1-1 0 0,0-1 0 0 0,0 0 0 0 0,-1 1 0 0 0,1-1 1 0 0,0 0-1 0 0,0 0 0 0 0,-1 0 0 0 0,1 1 0 0 0,0-1 1 0 0,-1 0-1 0 0,1 0 0 0 0,-1 0 0 0 0,1 0 0 0 0,0 0 1 0 0,-1 0-1 0 0,1 1 0 0 0,0-1 0 0 0,-1 0 0 0 0,1 0 1 0 0,-1 0-1 0 0,1 0 0 0 0,0 0 0 0 0,-1-1 0 0 0,1 1 1 0 0,0 0-1 0 0,-1 0 0 0 0,1 0 0 0 0,0 0 0 0 0,-1 0 1 0 0,0-1-1 0 0,-4-3 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29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21 126 5065 0 0,'-2'-17'240'0'0,"3"14"247"0"0,-1-1 1 0 0,0 1-1 0 0,-1-1 0 0 0,1 1 0 0 0,-1-1 0 0 0,1 1 0 0 0,-1-1 1 0 0,0 1-1 0 0,0 0 0 0 0,-1-1 0 0 0,1 1 0 0 0,-3-5 0 0 0,3 8-413 0 0,1 0 0 0 0,0 0-1 0 0,-1 0 1 0 0,1 0 0 0 0,-1 0-1 0 0,1 0 1 0 0,0 1-1 0 0,0-1 1 0 0,-1 0 0 0 0,1 0-1 0 0,0 0 1 0 0,-1 1 0 0 0,1-1-1 0 0,0 0 1 0 0,0 0-1 0 0,-1 1 1 0 0,1-1 0 0 0,0 0-1 0 0,0 1 1 0 0,-1-1 0 0 0,1 0-1 0 0,0 1 1 0 0,0-1-1 0 0,0 0 1 0 0,0 1 0 0 0,0-1-1 0 0,0 0 1 0 0,0 1 0 0 0,-1-1-1 0 0,1 0 1 0 0,0 1-1 0 0,0-1 1 0 0,0 1 0 0 0,0-1-1 0 0,1 0 1 0 0,-1 1 0 0 0,0-1-1 0 0,0 0 1 0 0,0 1-1 0 0,-1 18 391 0 0,2-6-466 0 0,0 0-1 0 0,1 0 0 0 0,0 0 0 0 0,1-1 1 0 0,1 1-1 0 0,0-1 0 0 0,0 0 1 0 0,2 1-1 0 0,10 18 0 0 0,-12-23-4 0 0,1-1 0 0 0,-1 0 0 0 0,1 0 0 0 0,1-1 0 0 0,-1 1 0 0 0,1-1-1 0 0,0-1 1 0 0,1 1 0 0 0,-1-1 0 0 0,1 0 0 0 0,0 0 0 0 0,1-1 0 0 0,-1 0 0 0 0,1 0-1 0 0,-1 0 1 0 0,10 1 0 0 0,-15-4 9 0 0,0 0 0 0 0,0-1-1 0 0,0 0 1 0 0,0 1 0 0 0,1-1 0 0 0,-1 0-1 0 0,0 0 1 0 0,0 0 0 0 0,0-1 0 0 0,0 1-1 0 0,1 0 1 0 0,-1-1 0 0 0,0 1 0 0 0,0-1-1 0 0,0 0 1 0 0,0 0 0 0 0,0 0 0 0 0,0 0-1 0 0,0 0 1 0 0,2-2 0 0 0,-1 1-1 0 0,-1-1 0 0 0,0 1-1 0 0,0-1 1 0 0,0 0 0 0 0,0 1 0 0 0,-1-1 0 0 0,1 0 0 0 0,-1 0-1 0 0,0 0 1 0 0,0 0 0 0 0,0-1 0 0 0,1-3 0 0 0,0-4 44 0 0,-1 1 1 0 0,0 0 0 0 0,-1-1-1 0 0,0 1 1 0 0,0-1-1 0 0,-1 1 1 0 0,-4-17-1 0 0,2 15 17 0 0,-1 0-1 0 0,0 0 0 0 0,-1 0 1 0 0,0 1-1 0 0,-1 0 1 0 0,-1 0-1 0 0,1 0 0 0 0,-2 1 1 0 0,1 0-1 0 0,-15-13 0 0 0,16 16-458 0 0,-1 1 0 0 0,-1 1 0 0 0,1-1-1 0 0,-1 1 1 0 0,-10-5 0 0 0,3 4-499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29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3681 0 0,'4'-2'408'0'0,"-1"0"1"0"0,1 0 0 0 0,0 1-1 0 0,-1-1 1 0 0,1 1-1 0 0,0 0 1 0 0,0 0 0 0 0,0 0-1 0 0,0 1 1 0 0,0-1-1 0 0,0 1 1 0 0,0 0-1 0 0,4 1 1 0 0,-4 0-244 0 0,-1 0 0 0 0,0 0-1 0 0,0 0 1 0 0,0 1 0 0 0,0 0 0 0 0,0-1 0 0 0,-1 1-1 0 0,1 0 1 0 0,0 0 0 0 0,-1 1 0 0 0,1-1 0 0 0,-1 0-1 0 0,0 1 1 0 0,0 0 0 0 0,0-1 0 0 0,2 4 0 0 0,3 6 285 0 0,12 17 672 0 0,-18-28-969 0 0,-1 0 0 0 0,1 0 1 0 0,0 0-1 0 0,0 0 0 0 0,-1 0 1 0 0,1 0-1 0 0,0 0 0 0 0,0-1 1 0 0,0 1-1 0 0,0 0 0 0 0,0-1 0 0 0,0 1 1 0 0,0-1-1 0 0,0 1 0 0 0,0-1 1 0 0,0 1-1 0 0,1-1 0 0 0,-1 0 1 0 0,0 1-1 0 0,0-1 0 0 0,2 0 1 0 0,-2-1 11 0 0,1 1 0 0 0,0-1 1 0 0,-1 0-1 0 0,1 0 0 0 0,-1 0 0 0 0,1 0 1 0 0,-1-1-1 0 0,1 1 0 0 0,-1 0 1 0 0,0-1-1 0 0,0 1 0 0 0,0 0 1 0 0,0-1-1 0 0,2-2 0 0 0,14-28 321 0 0,-10 19-397 0 0,1-1-643 0 0,1 1 1 0 0,1 0-1 0 0,0 1 1 0 0,18-17-1 0 0,-12 15-492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2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4145 0 0,'0'-1'132'0'0,"0"0"0"0"0,0 0 1 0 0,-1 0-1 0 0,1 0 0 0 0,1 0 0 0 0,-1 0 1 0 0,0 0-1 0 0,0 1 0 0 0,0-1 0 0 0,0 0 1 0 0,1 0-1 0 0,-1 0 0 0 0,0 0 0 0 0,1 0 1 0 0,-1 0-1 0 0,1 0 0 0 0,-1 1 0 0 0,1-1 0 0 0,-1 0 1 0 0,1 0-1 0 0,0 1 0 0 0,-1-1 0 0 0,2-1 1 0 0,-1 2-35 0 0,0 0 1 0 0,0-1 0 0 0,0 1 0 0 0,0 0 0 0 0,0 0-1 0 0,0 0 1 0 0,0 0 0 0 0,0 0 0 0 0,0 1-1 0 0,0-1 1 0 0,0 0 0 0 0,0 0 0 0 0,0 0 0 0 0,0 1-1 0 0,0-1 1 0 0,0 1 0 0 0,0-1 0 0 0,1 1-1 0 0,3 2 197 0 0,-1 1 0 0 0,1-1 0 0 0,-1 1-1 0 0,0-1 1 0 0,0 1 0 0 0,6 8-1 0 0,-2 1 153 0 0,0 1 0 0 0,-1 1 0 0 0,6 17 0 0 0,-9-21-415 0 0,1 1-1 0 0,-1-1 1 0 0,2-1-1 0 0,0 1 1 0 0,0-1 0 0 0,1 0-1 0 0,9 11 1 0 0,-8-17-92 0 0,-9-14 41 0 0,-12-27 31 0 0,8 24-17 0 0,3 2-38 0 0,-1-1 1 0 0,1 1 0 0 0,1-1-1 0 0,0 1 1 0 0,1-24 0 0 0,1 30 11 0 0,-1-1 1 0 0,1 0-1 0 0,0 0 1 0 0,0 0-1 0 0,0 1 1 0 0,1-1-1 0 0,0 1 0 0 0,0-1 1 0 0,1 1-1 0 0,-1 0 1 0 0,1 0-1 0 0,0 0 1 0 0,7-8-1 0 0,-9 12 76 0 0,1-1 0 0 0,0 1 0 0 0,0 0 0 0 0,0-1 0 0 0,0 1 0 0 0,0 0 0 0 0,0 0-1 0 0,0 1 1 0 0,0-1 0 0 0,1 0 0 0 0,-1 1 0 0 0,0-1 0 0 0,0 1 0 0 0,1 0 0 0 0,-1 0 0 0 0,0 0 0 0 0,1 0-1 0 0,-1 0 1 0 0,0 0 0 0 0,0 0 0 0 0,1 1 0 0 0,-1-1 0 0 0,0 1 0 0 0,0 0 0 0 0,0 0 0 0 0,1 0-1 0 0,-1 0 1 0 0,0 0 0 0 0,0 0 0 0 0,2 2 0 0 0,2 1 14 0 0,-1-1 1 0 0,0 1-1 0 0,0 1 1 0 0,0-1-1 0 0,-1 1 0 0 0,1-1 1 0 0,-1 1-1 0 0,0 1 1 0 0,4 6-1 0 0,2 14-88 0 0,-10-22 23 0 0,1 0 0 0 0,1 0-1 0 0,-1 0 1 0 0,1 0-1 0 0,-1-1 1 0 0,1 1 0 0 0,4 6-1 0 0,-5-10 7 0 0,-1 0 0 0 0,1 0 0 0 0,0-1 0 0 0,-1 1 0 0 0,1 0 0 0 0,-1 0 0 0 0,1-1-1 0 0,-1 1 1 0 0,1 0 0 0 0,-1 0 0 0 0,1-1 0 0 0,-1 1 0 0 0,1 0 0 0 0,-1-1 0 0 0,0 1 0 0 0,1-1 0 0 0,-1 1 0 0 0,0-1 0 0 0,1 1 0 0 0,-1-1-1 0 0,0 1 1 0 0,1-1 0 0 0,-1 1 0 0 0,0-1 0 0 0,0 1 0 0 0,0-1 0 0 0,0 1 0 0 0,1-1 0 0 0,-1 1 0 0 0,0-1 0 0 0,0 0 0 0 0,0 1 0 0 0,0-1-1 0 0,6-23 15 0 0,-1-3 35 0 0,-4 19-14 0 0,0-1 1 0 0,1 0-1 0 0,0 1 0 0 0,0-1 0 0 0,1 1 0 0 0,0-1 0 0 0,0 1 0 0 0,10-15 0 0 0,-13 23-29 0 0,0-1 1 0 0,0 1-1 0 0,1-1 0 0 0,-1 1 0 0 0,0-1 0 0 0,1 1 0 0 0,-1 0 1 0 0,1-1-1 0 0,-1 1 0 0 0,0-1 0 0 0,1 1 0 0 0,-1 0 1 0 0,1-1-1 0 0,-1 1 0 0 0,1 0 0 0 0,-1 0 0 0 0,1 0 1 0 0,0-1-1 0 0,-1 1 0 0 0,1 0 0 0 0,-1 0 0 0 0,1 0 0 0 0,-1 0 1 0 0,1 0-1 0 0,-1 0 0 0 0,1 0 0 0 0,0 0 0 0 0,-1 0 1 0 0,2 0-1 0 0,11 14 201 0 0,6 31 197 0 0,-17-39-322 0 0,3 7-96 0 0,0-1 0 0 0,0 0-1 0 0,11 16 1 0 0,3-4-4718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2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1 301 5529 0 0,'0'-2'90'0'0,"0"0"0"0"0,0 0 0 0 0,-1 0-1 0 0,2 0 1 0 0,-1 0 0 0 0,0 0 0 0 0,0 0 0 0 0,1 0-1 0 0,-1 0 1 0 0,1 0 0 0 0,-1 0 0 0 0,1 0 0 0 0,0 1 0 0 0,1-4-1 0 0,19-31 685 0 0,-7 15-278 0 0,-1-7 265 0 0,-1 0 1 0 0,0-1-1 0 0,-3 0 1 0 0,0 0-1 0 0,6-40 1 0 0,-50 151 766 0 0,32-72-1498 0 0,0 0-1 0 0,1 0 0 0 0,1 0 1 0 0,-1 0-1 0 0,2 0 1 0 0,-1 0-1 0 0,1 1 1 0 0,1-1-1 0 0,2 15 1 0 0,-2-20-226 0 0,0-1 0 0 0,0 1 0 0 0,1 0 0 0 0,-1-1 0 0 0,1 0 0 0 0,0 1 0 0 0,1-1 0 0 0,-1 0 0 0 0,0 0 0 0 0,1 0 1 0 0,0 0-1 0 0,0-1 0 0 0,0 1 0 0 0,1-1 0 0 0,-1 1 0 0 0,1-1 0 0 0,0 0 0 0 0,0-1 0 0 0,0 1 0 0 0,0-1 0 0 0,0 0 0 0 0,6 3 0 0 0,0-3-3642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2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77 1840 0 0,'1'-3'-17'0'0,"10"-36"572"0"0,-11 37-280 0 0,1 1 0 0 0,-1-1-1 0 0,1 0 1 0 0,-1 0 0 0 0,0 0 0 0 0,0 1 0 0 0,0-1-1 0 0,0 0 1 0 0,0 0 0 0 0,0 0 0 0 0,0 1 0 0 0,-1-1-1 0 0,1 0 1 0 0,-1 0 0 0 0,1 1 0 0 0,-1-1-1 0 0,-1-2 1 0 0,1 4-159 0 0,1-1 0 0 0,-1 1 0 0 0,0 0 0 0 0,1 0 0 0 0,-1 0 0 0 0,0 0 0 0 0,1 0 0 0 0,-1 1 0 0 0,1-1 0 0 0,-1 0 0 0 0,0 0 0 0 0,1 0 0 0 0,-1 0 0 0 0,1 1 0 0 0,-1-1 0 0 0,0 0 0 0 0,1 1 0 0 0,-1-1 0 0 0,1 0 0 0 0,-1 1 0 0 0,1-1 0 0 0,-1 1 0 0 0,1-1 0 0 0,0 0 0 0 0,-1 1 0 0 0,1-1 0 0 0,0 1 0 0 0,-1-1 0 0 0,1 1 0 0 0,0 0 0 0 0,-1-1 0 0 0,1 1 0 0 0,-13 20 925 0 0,4-4-504 0 0,0 0-1 0 0,-10 32 1 0 0,17-43-494 0 0,1-1 0 0 0,-1 1 1 0 0,1 0-1 0 0,0-1 1 0 0,0 1-1 0 0,1 0 1 0 0,-1-1-1 0 0,1 1 1 0 0,1 0-1 0 0,-1 0 1 0 0,1-1-1 0 0,0 1 1 0 0,3 9-1 0 0,-4-14-51 0 0,0 0-1 0 0,1 0 1 0 0,-1 0-1 0 0,0 0 1 0 0,1 0-1 0 0,-1-1 1 0 0,1 1-1 0 0,-1 0 1 0 0,1 0 0 0 0,-1-1-1 0 0,1 1 1 0 0,-1 0-1 0 0,1-1 1 0 0,0 1-1 0 0,-1 0 1 0 0,1-1-1 0 0,0 1 1 0 0,-1-1 0 0 0,1 1-1 0 0,0-1 1 0 0,0 0-1 0 0,0 1 1 0 0,0-1-1 0 0,-1 0 1 0 0,1 1-1 0 0,0-1 1 0 0,0 0 0 0 0,0 0-1 0 0,0 0 1 0 0,1 0-1 0 0,0-1-22 0 0,0 1 0 0 0,0-1-1 0 0,0 0 1 0 0,-1 0 0 0 0,1 0-1 0 0,-1 0 1 0 0,1-1 0 0 0,-1 1-1 0 0,1 0 1 0 0,-1-1 0 0 0,1 1-1 0 0,-1 0 1 0 0,2-3 0 0 0,3-5-104 0 0,-1 0 1 0 0,0 0-1 0 0,0 0 1 0 0,5-14 0 0 0,0-22-4 0 0,-9 37 269 0 0,0-1 1 0 0,1 1-1 0 0,0 0 0 0 0,0 0 1 0 0,1 0-1 0 0,0 1 0 0 0,1-1 1 0 0,8-14-1 0 0,-12 22-97 0 0,0 0 1 0 0,0 0-1 0 0,0-1 0 0 0,0 1 0 0 0,1 0 1 0 0,-1-1-1 0 0,0 1 0 0 0,0 0 1 0 0,1 0-1 0 0,-1 0 0 0 0,0-1 0 0 0,0 1 1 0 0,1 0-1 0 0,-1 0 0 0 0,0 0 1 0 0,1 0-1 0 0,-1-1 0 0 0,0 1 0 0 0,1 0 1 0 0,-1 0-1 0 0,0 0 0 0 0,1 0 1 0 0,-1 0-1 0 0,0 0 0 0 0,1 0 0 0 0,-1 0 1 0 0,0 0-1 0 0,1 0 0 0 0,-1 0 1 0 0,0 0-1 0 0,1 0 0 0 0,-1 0 0 0 0,1 1 1 0 0,6 10 612 0 0,2 22-64 0 0,-9-29-473 0 0,2 7 18 0 0,1 1 1 0 0,0 0-1 0 0,1-1 0 0 0,6 12 1 0 0,-8-18-428 0 0,0-1 0 0 0,1 0 0 0 0,0 0 1 0 0,0 0-1 0 0,0 0 0 0 0,0 0 0 0 0,7 5 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3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7 920 0 0,'-10'-7'7434'0'0,"9"8"-7276"0"0,-12 15 2790 0 0,-6 25-1927 0 0,17-37-1017 0 0,0 0 0 0 0,0 1 0 0 0,1-1 0 0 0,0 0-1 0 0,0 1 1 0 0,0-1 0 0 0,1 1 0 0 0,-1-1 0 0 0,1 1-1 0 0,0-1 1 0 0,0 1 0 0 0,1 0 0 0 0,-1-1 0 0 0,1 1-1 0 0,0-1 1 0 0,3 8 0 0 0,-2-9-7 0 0,0 0 0 0 0,0 0 0 0 0,0 0 0 0 0,0 0 1 0 0,1-1-1 0 0,-1 1 0 0 0,1-1 0 0 0,0 1 0 0 0,0-1 0 0 0,0 0 0 0 0,0 0 0 0 0,0 0 1 0 0,0 0-1 0 0,1-1 0 0 0,-1 1 0 0 0,0-1 0 0 0,1 0 0 0 0,-1 0 0 0 0,1 0 0 0 0,-1-1 1 0 0,6 1-1 0 0,-9-1 9 0 0,6 1-48 0 0,0 0 0 0 0,0 0-1 0 0,-1 0 1 0 0,1 1 0 0 0,-1 0 0 0 0,9 3 0 0 0,-13-4-17 0 0,0 0 0 0 0,0 0 0 0 0,1 0 0 0 0,-1 0 0 0 0,0 0 0 0 0,0 0 0 0 0,0 0 0 0 0,0 0 0 0 0,0 1 0 0 0,-1-1 0 0 0,1 0 0 0 0,0 1 0 0 0,-1-1 0 0 0,1 0 0 0 0,-1 1 0 0 0,1-1 0 0 0,-1 1 0 0 0,1-1 0 0 0,-1 1 0 0 0,0-1 1 0 0,0 1-1 0 0,0-1 0 0 0,0 1 0 0 0,0-1 0 0 0,0 1 0 0 0,0-1 0 0 0,-1 1 0 0 0,1-1 0 0 0,-1 3 0 0 0,-4 10-561 0 0,1 0 1 0 0,-2-1-1 0 0,0 0 0 0 0,-1 0 0 0 0,-12 18 1 0 0,-4 8-279 0 0,19-32 898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36 276 4145 0 0,'9'-3'409'0'0,"-1"-1"0"0"0,0 0 1 0 0,-1-1-1 0 0,1 1 0 0 0,-1-2 0 0 0,0 1 1 0 0,0-1-1 0 0,0 0 0 0 0,7-9 0 0 0,-3 2-17 0 0,0 0 0 0 0,-2 0 0 0 0,0-1 0 0 0,9-17 0 0 0,-15 24-315 0 0,1-1 0 0 0,-1 0 0 0 0,0 1 0 0 0,-1-1 0 0 0,0 0 0 0 0,0 0 0 0 0,-1 0 0 0 0,0 0 0 0 0,0-9 0 0 0,-1 15-35 0 0,-1 0-1 0 0,1 0 1 0 0,0 0 0 0 0,0 0 0 0 0,-1 0 0 0 0,1 0-1 0 0,-1 0 1 0 0,0 0 0 0 0,1 0 0 0 0,-1 0 0 0 0,0 1-1 0 0,0-1 1 0 0,0 0 0 0 0,-1 1 0 0 0,1-1 0 0 0,0 0-1 0 0,-1 1 1 0 0,1 0 0 0 0,-1-1 0 0 0,1 1 0 0 0,-1 0 0 0 0,1 0-1 0 0,-1 0 1 0 0,0 0 0 0 0,0 0 0 0 0,1 0 0 0 0,-1 0-1 0 0,0 0 1 0 0,0 1 0 0 0,0-1 0 0 0,0 1 0 0 0,0 0-1 0 0,0-1 1 0 0,0 1 0 0 0,0 0 0 0 0,0 0 0 0 0,0 0-1 0 0,0 0 1 0 0,0 1 0 0 0,0-1 0 0 0,-2 1 0 0 0,-3 0-5 0 0,0 1 0 0 0,0-1 0 0 0,1 1 0 0 0,-1 0 0 0 0,1 1 0 0 0,-1 0 0 0 0,1 0 0 0 0,0 0 0 0 0,0 1 0 0 0,0 0 0 0 0,0 0 0 0 0,1 0 0 0 0,0 1 0 0 0,0-1 0 0 0,0 1 0 0 0,0 1 0 0 0,1-1 0 0 0,0 1 0 0 0,0 0 0 0 0,0-1 0 0 0,-4 11 0 0 0,6-12-12 0 0,1 0 1 0 0,-1 1-1 0 0,0-1 0 0 0,1 1 1 0 0,0 0-1 0 0,0-1 0 0 0,0 1 0 0 0,1 0 1 0 0,0 0-1 0 0,0-1 0 0 0,0 1 0 0 0,0 0 1 0 0,1 0-1 0 0,0-1 0 0 0,0 1 1 0 0,0 0-1 0 0,0-1 0 0 0,1 1 0 0 0,-1-1 1 0 0,1 0-1 0 0,1 1 0 0 0,-1-1 0 0 0,0 0 1 0 0,1 0-1 0 0,0 0 0 0 0,0-1 0 0 0,0 1 1 0 0,0-1-1 0 0,1 0 0 0 0,0 1 1 0 0,-1-2-1 0 0,5 4 0 0 0,1 0-113 0 0,0-1 0 0 0,0 0 1 0 0,1-1-1 0 0,12 5 0 0 0,6-1-3707 0 0,-8-4-565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29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0 178 17972 0 0,'121'-87'1511'0'0,"-103"74"-1864"0"0,0 2 1 0 0,25-13 0 0 0,4-2-5378 0 0,-37 18 3935 0 0,-3-1 1096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4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139 295 5529 0 0,'-2'-1'330'0'0,"0"-1"-1"0"0,0 1 1 0 0,0 0-1 0 0,0-1 1 0 0,0 1-1 0 0,0 0 1 0 0,-1 0-1 0 0,1 0 1 0 0,0 0-1 0 0,-1 1 1 0 0,1-1-1 0 0,-1 1 1 0 0,1 0-1 0 0,-1-1 1 0 0,1 1-1 0 0,-1 0 1 0 0,1 0-1 0 0,-1 0 1 0 0,1 1-1 0 0,-1-1 1 0 0,1 1-1 0 0,-3 0 1 0 0,1 0-113 0 0,1 0 0 0 0,0 0 0 0 0,0 1 0 0 0,-1-1 0 0 0,1 1 0 0 0,0 0 0 0 0,0 0 0 0 0,0 0 0 0 0,1 0 0 0 0,-1 0 0 0 0,0 0 0 0 0,1 1 0 0 0,0-1 0 0 0,-1 1 0 0 0,-1 3 0 0 0,-2 5-126 0 0,1 0 1 0 0,1 1 0 0 0,0-1 0 0 0,0 1 0 0 0,1 0 0 0 0,-3 19 0 0 0,5-24-98 0 0,1-1 0 0 0,-1 1 1 0 0,1-1-1 0 0,0 1 0 0 0,0-1 0 0 0,1 1 0 0 0,0-1 0 0 0,0 1 1 0 0,1-1-1 0 0,0 0 0 0 0,0 0 0 0 0,0 1 0 0 0,1-1 0 0 0,3 6 1 0 0,-6-11-33 0 0,1 0 1 0 0,0 1 0 0 0,0-1 0 0 0,0 0 0 0 0,0 0-1 0 0,0 0 1 0 0,0 0 0 0 0,0 0 0 0 0,1 0 0 0 0,-1 0-1 0 0,0 0 1 0 0,1 0 0 0 0,-1-1 0 0 0,0 1-1 0 0,1 0 1 0 0,-1-1 0 0 0,1 1 0 0 0,-1-1 0 0 0,1 0-1 0 0,-1 1 1 0 0,1-1 0 0 0,-1 0 0 0 0,1 0-1 0 0,-1 0 1 0 0,3 0 0 0 0,-1-1-138 0 0,0 0 1 0 0,0 0-1 0 0,0 0 1 0 0,0-1-1 0 0,0 1 0 0 0,0-1 1 0 0,0 0-1 0 0,-1 1 1 0 0,1-1-1 0 0,-1 0 0 0 0,5-5 1 0 0,0 0-542 0 0,0-1 1 0 0,-1 0 0 0 0,0-1 0 0 0,0 1-1 0 0,-1-1 1 0 0,8-18 0 0 0,-10 15 185 0 0,0-1 0 0 0,-1 1-1 0 0,0-1 1 0 0,-1 0 0 0 0,0 0 0 0 0,-1 0-1 0 0,0 1 1 0 0,-1-1 0 0 0,-1 0 0 0 0,-4-19 0 0 0,-7-14 1689 0 0,-27-67 0 0 0,17 52 1227 0 0,21 54-1831 0 0,1 3-109 0 0,0 0 0 0 0,0 0 0 0 0,0 0 0 0 0,-1 0 0 0 0,0 1 0 0 0,1-1 0 0 0,-1 1 0 0 0,0-1 0 0 0,-1 1 0 0 0,1 0 0 0 0,-1-1 0 0 0,-5-4 0 0 0,8 8-312 0 0,-1 1 0 0 0,1-1-1 0 0,-1 0 1 0 0,1 1 0 0 0,0-1 0 0 0,-1 0 0 0 0,1 1-1 0 0,0-1 1 0 0,-1 1 0 0 0,1-1 0 0 0,0 1-1 0 0,-1-1 1 0 0,1 1 0 0 0,0-1 0 0 0,0 1 0 0 0,0-1-1 0 0,-1 1 1 0 0,1 0 0 0 0,0-1 0 0 0,0 1 0 0 0,0-1-1 0 0,0 1 1 0 0,0-1 0 0 0,0 1 0 0 0,0 0-1 0 0,0-1 1 0 0,0 1 0 0 0,1-1 0 0 0,-1 2 0 0 0,1 19 734 0 0,-1-21-861 0 0,2 15 359 0 0,1 1 1 0 0,1 0-1 0 0,0-1 0 0 0,1 0 1 0 0,10 22-1 0 0,44 71 107 0 0,-10-19-689 0 0,-33-58-1337 0 0,-1 2-5646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5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33 7834 0 0,'-7'-16'5219'0'0,"9"40"-3079"0"0,1 0-2024 0 0,-2-11-35 0 0,0-1 1 0 0,1 1 0 0 0,1 0 0 0 0,0-1 0 0 0,1 0 0 0 0,0 0 0 0 0,8 17 0 0 0,-10-25-87 0 0,0 0 0 0 0,0 0 1 0 0,1 0-1 0 0,0-1 0 0 0,-1 1 1 0 0,1-1-1 0 0,0 1 0 0 0,1-1 1 0 0,-1 0-1 0 0,1 0 1 0 0,-1 0-1 0 0,1-1 0 0 0,0 1 1 0 0,0-1-1 0 0,0 0 0 0 0,0 0 1 0 0,1 0-1 0 0,-1-1 0 0 0,0 1 1 0 0,1-1-1 0 0,-1 0 0 0 0,1 0 1 0 0,-1-1-1 0 0,6 1 0 0 0,-8-1-63 0 0,0 0-1 0 0,0 0 0 0 0,1 0 1 0 0,-1-1-1 0 0,0 1 0 0 0,0-1 1 0 0,1 1-1 0 0,-1-1 0 0 0,0 0 0 0 0,0 1 1 0 0,0-1-1 0 0,0 0 0 0 0,0-1 1 0 0,0 1-1 0 0,0 0 0 0 0,0 0 1 0 0,0-1-1 0 0,-1 1 0 0 0,1-1 1 0 0,0 0-1 0 0,-1 1 0 0 0,0-1 0 0 0,1 0 1 0 0,-1 0-1 0 0,0 0 0 0 0,0 0 1 0 0,0 0-1 0 0,0 0 0 0 0,0 0 1 0 0,0 0-1 0 0,-1-1 0 0 0,1 1 0 0 0,-1 0 1 0 0,1 0-1 0 0,-1-1 0 0 0,0-2 1 0 0,0-10-542 0 0,0 0 0 0 0,-1 0 1 0 0,-1 0-1 0 0,-5-23 1 0 0,2 10 257 0 0,4 22 347 0 0,0 0 14 0 0,0 0 0 0 0,0 1 0 0 0,1-1-1 0 0,0 1 1 0 0,1-9 0 0 0,1 16 154 0 0,0 0 0 0 0,0-1 0 0 0,0 1-1 0 0,-1 0 1 0 0,1 0 0 0 0,0 0 0 0 0,-1 0 0 0 0,1 0 0 0 0,-1 0-1 0 0,1 3 1 0 0,0-3-28 0 0,0 1-1 0 0,0 0 1 0 0,0-1 0 0 0,1 1-1 0 0,-1-1 1 0 0,0 1-1 0 0,1-1 1 0 0,0 0 0 0 0,-1 0-1 0 0,1 0 1 0 0,0-1 0 0 0,0 1-1 0 0,0-1 1 0 0,0 1-1 0 0,0-1 1 0 0,1 0 0 0 0,-1 0-1 0 0,0-1 1 0 0,0 1-1 0 0,1-1 1 0 0,-1 1 0 0 0,1-1-1 0 0,-1 0 1 0 0,0 0-1 0 0,1-1 1 0 0,-1 1 0 0 0,0-1-1 0 0,1 1 1 0 0,-1-1 0 0 0,0 0-1 0 0,0 0 1 0 0,0-1-1 0 0,5-1 1 0 0,-5 1-271 0 0,0 0 1 0 0,0 0-1 0 0,0 0 0 0 0,0-1 0 0 0,0 1 1 0 0,0-1-1 0 0,-1 1 0 0 0,1-1 1 0 0,-1 0-1 0 0,0 0 0 0 0,0 0 1 0 0,0 0-1 0 0,0-1 0 0 0,0 1 0 0 0,-1 0 1 0 0,0-1-1 0 0,1 1 0 0 0,-1-1 1 0 0,0 0-1 0 0,0-3 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5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7370 0 0,'0'0'160'0'0,"1"0"0"0"0,0-1 0 0 0,-1 1 0 0 0,1 0 0 0 0,0 0 0 0 0,-1 0 0 0 0,1 0 0 0 0,0 0 0 0 0,-1 0 0 0 0,1 1 0 0 0,0-1 1 0 0,-1 0-1 0 0,1 0 0 0 0,-1 0 0 0 0,1 1 0 0 0,0-1 0 0 0,-1 0 0 0 0,1 1 0 0 0,-1-1 0 0 0,1 0 0 0 0,-1 1 0 0 0,1-1 0 0 0,-1 1 0 0 0,1-1 1 0 0,-1 1-1 0 0,1-1 0 0 0,-1 1 0 0 0,1-1 0 0 0,-1 1 0 0 0,0-1 0 0 0,1 1 0 0 0,-1 0 0 0 0,0-1 0 0 0,0 1 0 0 0,1 1 0 0 0,10 29 1480 0 0,-8-22-889 0 0,4 8-162 0 0,0-1 0 0 0,10 18 1 0 0,12 6-6072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5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2 137 13827 0 0,'-1'0'1344'0'0,"1"1"-1192"0"0,1 0-152 0 0,0 0 0 0 0,1 2 0 0 0,0 1-800 0 0,1-1-192 0 0,2 3-40 0 0,4 2-9 0 0,0 1 17 0 0,2 0 8 0 0,0-1 0 0 0,0-1 0 0 0,1-4 792 0 0,-2 0 152 0 0</inkml:trace>
  <inkml:trace contextRef="#ctx0" brushRef="#br0" timeOffset="1">435 2 10138 0 0,'1'0'145'0'0,"1"-1"-1"0"0,-1 1 1 0 0,0 0 0 0 0,1 0-1 0 0,-1 0 1 0 0,0 0-1 0 0,1 0 1 0 0,-1 0 0 0 0,0 0-1 0 0,1 0 1 0 0,-1 1-1 0 0,0-1 1 0 0,1 0-1 0 0,-1 1 1 0 0,0-1 0 0 0,0 1-1 0 0,1-1 1 0 0,-1 1-1 0 0,0 0 1 0 0,0 0 0 0 0,1 0-1 0 0,28 18 1976 0 0,-21-10-1687 0 0,0-1-1 0 0,0 2 1 0 0,-1-1-1 0 0,0 1 1 0 0,0 0-1 0 0,-1 1 1 0 0,-1-1-1 0 0,0 2 1 0 0,7 15 0 0 0,3 16-772 0 0,14 52 0 0 0,-21-63-440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6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0 417 5065 0 0,'28'-10'39'0'0,"-1"0"0"0"0,0-2 1 0 0,0-2-1 0 0,-1 0 0 0 0,-1-1 0 0 0,0-2 0 0 0,37-32 0 0 0,-25 14 33 0 0,-1-2 0 0 0,-1-1-1 0 0,45-66 1 0 0,-70 90 399 0 0,26-33 4459 0 0,-44 87-314 0 0,1-8-3734 0 0,5-14-619 0 0,1 0 0 0 0,1-1 0 0 0,1 1 0 0 0,5 35 1 0 0,-5-47-261 0 0,0 0 0 0 0,1-1 0 0 0,-1 1 0 0 0,1-1 0 0 0,0 0 0 0 0,1 1 0 0 0,-1-1 0 0 0,1 0 0 0 0,0 0 0 0 0,0 0 0 0 0,0-1 0 0 0,1 1 0 0 0,0-1 0 0 0,0 0 0 0 0,0 0 0 0 0,0 0 0 0 0,1-1 0 0 0,-1 1 0 0 0,8 3 0 0 0,-10-6-6 0 0,1 0-1 0 0,-1 0 1 0 0,0-1 0 0 0,0 1-1 0 0,1-1 1 0 0,-1 1 0 0 0,1-1-1 0 0,-1 0 1 0 0,0 0 0 0 0,1 0 0 0 0,-1 0-1 0 0,0 0 1 0 0,1 0 0 0 0,-1-1-1 0 0,1 1 1 0 0,-1-1 0 0 0,3-1 0 0 0,0 0-14 0 0,-1-1 1 0 0,1 1-1 0 0,-1-1 1 0 0,1 0 0 0 0,-1 0-1 0 0,0-1 1 0 0,5-5 0 0 0,4-5-33 0 0,-1-1 1 0 0,-1 0-1 0 0,11-21 1 0 0,-21 35 48 0 0,9-18 26 0 0,-8 14-11 0 0,0 1-1 0 0,0-1 1 0 0,1 1-1 0 0,-1-1 1 0 0,1 1-1 0 0,0 0 1 0 0,0 0-1 0 0,1 0 1 0 0,-1 0-1 0 0,1 0 1 0 0,0 1-1 0 0,0 0 1 0 0,8-5-1 0 0,-11 7-6 0 0,0 1 1 0 0,0 0-1 0 0,1 0 1 0 0,-1 0-1 0 0,0 1 0 0 0,0-1 1 0 0,0 0-1 0 0,0 0 0 0 0,1 1 1 0 0,-1-1-1 0 0,0 1 1 0 0,0-1-1 0 0,0 1 0 0 0,0-1 1 0 0,0 1-1 0 0,0-1 0 0 0,0 1 1 0 0,0 0-1 0 0,0 0 0 0 0,-1 0 1 0 0,1-1-1 0 0,0 1 1 0 0,0 0-1 0 0,-1 0 0 0 0,1 0 1 0 0,0 0-1 0 0,0 2 0 0 0,19 34 81 0 0,-15-27-62 0 0,25 37-229 0 0,-18-32-111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7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46 6449 0 0,'-7'5'8175'0'0,"7"0"-7562"0"0,0 6-296 0 0,0 6-162 0 0,0-1 0 0 0,1 1 1 0 0,1 0-1 0 0,0-1 0 0 0,6 22 0 0 0,-7-34-160 0 0,0-1 1 0 0,0 0-1 0 0,0 0 0 0 0,1 0 0 0 0,-1 0 0 0 0,1-1 0 0 0,0 1 0 0 0,-1 0 0 0 0,1-1 0 0 0,1 1 0 0 0,-1-1 0 0 0,0 1 0 0 0,0-1 0 0 0,1 0 0 0 0,-1 0 0 0 0,1 0 0 0 0,0 0 0 0 0,0-1 1 0 0,-1 1-1 0 0,1-1 0 0 0,0 1 0 0 0,0-1 0 0 0,1 0 0 0 0,-1 0 0 0 0,0-1 0 0 0,0 1 0 0 0,0-1 0 0 0,0 1 0 0 0,1-1 0 0 0,-1 0 0 0 0,0 0 0 0 0,0-1 0 0 0,1 1 0 0 0,-1 0 0 0 0,6-3 0 0 0,-4 2 18 0 0,1 0-1 0 0,-1-1 0 0 0,1 0 0 0 0,-1 0 0 0 0,0 0 1 0 0,0-1-1 0 0,0 0 0 0 0,0 0 0 0 0,-1 0 0 0 0,1 0 1 0 0,-1-1-1 0 0,1 0 0 0 0,-1 0 0 0 0,-1 0 0 0 0,1 0 1 0 0,5-9-1 0 0,-7 10-14 0 0,0 0 1 0 0,-1-1-1 0 0,1 1 0 0 0,-1-1 1 0 0,0 1-1 0 0,0-1 1 0 0,0 1-1 0 0,-1-1 1 0 0,1 1-1 0 0,-1-1 1 0 0,0 0-1 0 0,0 1 1 0 0,0-1-1 0 0,-1 0 0 0 0,1 1 1 0 0,-1-1-1 0 0,0 1 1 0 0,0-1-1 0 0,0 1 1 0 0,0-1-1 0 0,0 1 1 0 0,-1 0-1 0 0,0-1 0 0 0,0 1 1 0 0,0 0-1 0 0,-4-5 1 0 0,-1 0-216 0 0,0 0 1 0 0,0 0 0 0 0,-1 1-1 0 0,1 0 1 0 0,-2 0-1 0 0,1 1 1 0 0,-1 0 0 0 0,-16-8-1 0 0,20 12-163 0 0,-1-1 0 0 0,0 1 0 0 0,0 0 0 0 0,0 0 0 0 0,0 1-1 0 0,0 0 1 0 0,-1 0 0 0 0,1 1 0 0 0,0-1 0 0 0,-1 1 0 0 0,1 1 0 0 0,0-1 0 0 0,0 1-1 0 0,-1 0 1 0 0,-8 3 0 0 0,10-3 347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7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9218 0 0,'72'15'3422'0'0,"-5"-6"-719"0"0,48 7-265 0 0,-77-9-3306 0 0,37 12 0 0 0,-46-11-2890 0 0,-19-5-951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38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9674 0 0,'-2'2'212'0'0,"0"0"1"0"0,1-1-1 0 0,-1 1 0 0 0,1 0 0 0 0,-1 0 1 0 0,1 0-1 0 0,-1 1 0 0 0,1-1 1 0 0,0 0-1 0 0,0 0 0 0 0,0 1 0 0 0,1-1 1 0 0,-1 0-1 0 0,0 1 0 0 0,1-1 0 0 0,0 1 1 0 0,-1 3-1 0 0,0 51 2813 0 0,1-42-2357 0 0,9 120 2214 0 0,-4-71-4456 0 0,-2-29-5063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45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471 108 4145 0 0,'4'-12'1368'0'0,"9"-33"2133"0"0,-12 42-3131 0 0,-1 0 0 0 0,1 0 1 0 0,-1 1-1 0 0,0-1 0 0 0,1 0 0 0 0,-1 0 0 0 0,-1 0 0 0 0,1 0 0 0 0,0 0 0 0 0,-1 0 0 0 0,0 0 1 0 0,-1-4-1 0 0,1 6-244 0 0,1 0 1 0 0,-1 1-1 0 0,0-1 0 0 0,0 0 1 0 0,0 1-1 0 0,1-1 1 0 0,-1 0-1 0 0,0 1 1 0 0,0-1-1 0 0,0 1 1 0 0,0 0-1 0 0,0-1 1 0 0,0 1-1 0 0,0 0 1 0 0,0-1-1 0 0,0 1 0 0 0,0 0 1 0 0,0 0-1 0 0,0 0 1 0 0,0 0-1 0 0,0 0 1 0 0,0 0-1 0 0,0 0 1 0 0,0 1-1 0 0,-1-1 1 0 0,1 0-1 0 0,0 0 1 0 0,0 1-1 0 0,-1 0 1 0 0,-32 13 725 0 0,31-13-695 0 0,-35 19 303 0 0,1 2 0 0 0,0 1-1 0 0,2 2 1 0 0,-33 31 0 0 0,15-7 126 0 0,-75 89-1 0 0,125-136-583 0 0,1 1 0 0 0,0-1 0 0 0,0 1 0 0 0,0 0 0 0 0,1 0-1 0 0,-1-1 1 0 0,1 1 0 0 0,-1 0 0 0 0,1 0 0 0 0,0 0 0 0 0,0 1-1 0 0,0-1 1 0 0,0 3 0 0 0,1-4-5 0 0,1-1 0 0 0,-1 1 0 0 0,0 0 0 0 0,1-1 0 0 0,0 1 0 0 0,-1-1 0 0 0,1 1 0 0 0,0-1-1 0 0,0 0 1 0 0,0 1 0 0 0,0-1 0 0 0,0 0 0 0 0,0 0 0 0 0,0 1 0 0 0,0-1 0 0 0,0 0 0 0 0,1 0 0 0 0,-1 0 0 0 0,0 0 0 0 0,1 0 0 0 0,-1-1 0 0 0,1 1 0 0 0,-1 0 0 0 0,1-1 0 0 0,-1 1 0 0 0,1-1-1 0 0,2 1 1 0 0,21 6-158 0 0,1-1-1 0 0,1-1 0 0 0,-1-2 0 0 0,0 0 0 0 0,36-2 0 0 0,65 8-818 0 0,-114-7 805 0 0,0 0 0 0 0,-1 1 0 0 0,1 1 1 0 0,-1 0-1 0 0,0 1 0 0 0,0 0 0 0 0,16 10 0 0 0,-24-12 122 0 0,0-1-1 0 0,-1 0 0 0 0,0 1 1 0 0,1-1-1 0 0,-1 1 0 0 0,0 0 0 0 0,0 0 1 0 0,-1 0-1 0 0,1 0 0 0 0,-1 1 1 0 0,1-1-1 0 0,-1 1 0 0 0,0 0 1 0 0,0-1-1 0 0,-1 1 0 0 0,1 0 1 0 0,1 7-1 0 0,-3-7 72 0 0,0 0 1 0 0,0 1 0 0 0,0-1-1 0 0,0 0 1 0 0,-1 0 0 0 0,0 0-1 0 0,0 0 1 0 0,0 0 0 0 0,0 0-1 0 0,-1-1 1 0 0,1 1 0 0 0,-1 0-1 0 0,0-1 1 0 0,0 1 0 0 0,0-1-1 0 0,-1 1 1 0 0,1-1 0 0 0,-5 4-1 0 0,-9 10 509 0 0,-1-1 0 0 0,-1 0 0 0 0,0-2 0 0 0,-37 23 0 0 0,16-14 288 0 0,-65 27 0 0 0,97-47-889 0 0,-1 1 1 0 0,0-1-1 0 0,0-1 0 0 0,0 0 0 0 0,0 0 0 0 0,-1 0 1 0 0,1-1-1 0 0,0 0 0 0 0,-1-1 0 0 0,1 0 1 0 0,-1 0-1 0 0,1-1 0 0 0,-1 0 0 0 0,1 0 1 0 0,0-1-1 0 0,0 0 0 0 0,0-1 0 0 0,0 0 0 0 0,0 0 1 0 0,0 0-1 0 0,-7-6 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46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75 920 0 0,'2'-1'468'0'0,"0"1"0"0"0,1-1 0 0 0,-1 0 0 0 0,0 0 0 0 0,1 0 0 0 0,-1 0 0 0 0,0 0-1 0 0,0 0 1 0 0,0-1 0 0 0,0 1 0 0 0,0-1 0 0 0,0 0 0 0 0,0 1 0 0 0,-1-1 0 0 0,1 0 0 0 0,1-2 0 0 0,-2 3-288 0 0,0 0-1 0 0,-1 0 1 0 0,1 0 0 0 0,0-1 0 0 0,-1 1 0 0 0,1 0 0 0 0,0 0 0 0 0,-1-1 0 0 0,1 1 0 0 0,-1 0 0 0 0,0 0 0 0 0,0-1-1 0 0,1 1 1 0 0,-1-1 0 0 0,0 1 0 0 0,0 0 0 0 0,0-1 0 0 0,0 1 0 0 0,0 0 0 0 0,-1-1 0 0 0,1 1 0 0 0,0 0 0 0 0,-1-1-1 0 0,1 1 1 0 0,-1 0 0 0 0,1 0 0 0 0,-1-1 0 0 0,0 1 0 0 0,1 0 0 0 0,-1 0 0 0 0,0 0 0 0 0,0 0 0 0 0,0 0 0 0 0,0 0-1 0 0,0 0 1 0 0,-1-1 0 0 0,0 1-81 0 0,1 0-1 0 0,-1 1 1 0 0,0-1-1 0 0,1 1 1 0 0,-1-1-1 0 0,0 1 0 0 0,0 0 1 0 0,1-1-1 0 0,-1 1 1 0 0,0 0-1 0 0,0 0 1 0 0,1 0-1 0 0,-1 1 1 0 0,0-1-1 0 0,0 0 0 0 0,1 1 1 0 0,-1-1-1 0 0,0 1 1 0 0,1 0-1 0 0,-1-1 1 0 0,0 1-1 0 0,1 0 1 0 0,-1 0-1 0 0,1 0 1 0 0,-1 0-1 0 0,1 0 0 0 0,0 0 1 0 0,-2 3-1 0 0,-38 35 884 0 0,41-39-977 0 0,-20 24 111 0 0,1 0 0 0 0,1 1-1 0 0,-18 33 1 0 0,30-47-119 0 0,1-1 1 0 0,0 0-1 0 0,1 1 0 0 0,0 0 1 0 0,0 0-1 0 0,1 1 0 0 0,1-1 1 0 0,0 0-1 0 0,1 1 1 0 0,0 0-1 0 0,1 19 0 0 0,0-28 0 0 0,1 1-1 0 0,-1-1 1 0 0,1 0-1 0 0,0 0 1 0 0,0 0-1 0 0,0 0 1 0 0,1 0-1 0 0,-1 0 1 0 0,1 0 0 0 0,0 0-1 0 0,0 0 1 0 0,0 0-1 0 0,0-1 1 0 0,0 1-1 0 0,0-1 1 0 0,5 4-1 0 0,-6-5-1 0 0,1-1 0 0 0,-1 1 0 0 0,1 0 0 0 0,0 0 0 0 0,-1 0 0 0 0,1-1-1 0 0,0 1 1 0 0,-1-1 0 0 0,1 0 0 0 0,0 1 0 0 0,0-1 0 0 0,0 0 0 0 0,-1 0 0 0 0,1 0 0 0 0,0 0-1 0 0,0 0 1 0 0,0 0 0 0 0,-1-1 0 0 0,1 1 0 0 0,0-1 0 0 0,0 1 0 0 0,-1-1 0 0 0,1 0 0 0 0,0 1-1 0 0,-1-1 1 0 0,1 0 0 0 0,-1 0 0 0 0,1 0 0 0 0,-1 0 0 0 0,3-3 0 0 0,12-13-145 0 0,-1-1 0 0 0,0-1 1 0 0,-1 0-1 0 0,-1 0 0 0 0,-1-2 0 0 0,-1 1 1 0 0,-1-2-1 0 0,0 1 0 0 0,-2-1 1 0 0,7-26-1 0 0,-8 16 47 0 0,-6 22 137 0 0,2 0 0 0 0,-1-1 0 0 0,1 1 0 0 0,9-18 0 0 0,-12 28-14 0 0,0-1 0 0 0,0 1 0 0 0,0 0 0 0 0,0 0 1 0 0,0 0-1 0 0,0 0 0 0 0,0 0 0 0 0,0-1 0 0 0,0 1 1 0 0,1 0-1 0 0,-1 0 0 0 0,0 0 0 0 0,0 0 1 0 0,0 0-1 0 0,0 0 0 0 0,0 0 0 0 0,0-1 0 0 0,0 1 1 0 0,1 0-1 0 0,-1 0 0 0 0,0 0 0 0 0,0 0 1 0 0,0 0-1 0 0,0 0 0 0 0,0 0 0 0 0,1 0 0 0 0,-1 0 1 0 0,0 0-1 0 0,0 0 0 0 0,0 0 0 0 0,0 0 1 0 0,0 0-1 0 0,1 0 0 0 0,-1 0 0 0 0,0 0 0 0 0,0 0 1 0 0,0 0-1 0 0,0 0 0 0 0,1 0 0 0 0,-1 0 1 0 0,0 0-1 0 0,0 0 0 0 0,0 0 0 0 0,0 0 0 0 0,0 1 1 0 0,0-1-1 0 0,1 0 0 0 0,-1 0 0 0 0,0 0 1 0 0,0 0-1 0 0,0 0 0 0 0,0 0 0 0 0,6 12 633 0 0,3 18 7 0 0,-9-29-583 0 0,9 36 460 0 0,1-2 0 0 0,19 45-1 0 0,-21-63-556 0 0,1 0-1 0 0,1-1 0 0 0,0 0 0 0 0,0-1 0 0 0,2 0 1 0 0,19 20-1 0 0,-3-8-1154 0 0,-16-16-11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30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7834 0 0,'4'1'890'0'0,"-1"1"0"0"0,0 1 0 0 0,0-1 0 0 0,0 0 0 0 0,0 1 0 0 0,-1-1 1 0 0,1 1-1 0 0,4 5 0 0 0,15 34 3061 0 0,-10-9-3373 0 0,8 38 1 0 0,3 8-94 0 0,-19-68-722 0 0,0-1 0 0 0,1 1 1 0 0,0-1-1 0 0,1 0 0 0 0,13 16 1 0 0,0-6-6939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46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89 1376 0 0,'-4'-20'-243'0'0,"-8"-17"4944"0"0,11 35-4368 0 0,1 0 0 0 0,-1 1 1 0 0,1-1-1 0 0,-1 0 0 0 0,0 1 0 0 0,0-1 0 0 0,0 1 0 0 0,0-1 0 0 0,0 1 0 0 0,0-1 0 0 0,0 1 1 0 0,0 0-1 0 0,0 0 0 0 0,-1-1 0 0 0,1 1 0 0 0,-1 0 0 0 0,1 0 0 0 0,-1 0 0 0 0,1 1 1 0 0,-1-1-1 0 0,1 0 0 0 0,-1 0 0 0 0,0 1 0 0 0,1-1 0 0 0,-1 1 0 0 0,0 0 0 0 0,0-1 0 0 0,1 1 1 0 0,-1 0-1 0 0,-3 0 0 0 0,3 1-202 0 0,0 0 0 0 0,0 0 1 0 0,0 0-1 0 0,0 0 1 0 0,0 1-1 0 0,0-1 0 0 0,1 1 1 0 0,-1-1-1 0 0,0 1 0 0 0,1 0 1 0 0,-1 0-1 0 0,1-1 0 0 0,-1 1 1 0 0,1 0-1 0 0,0 0 0 0 0,0 0 1 0 0,0 1-1 0 0,-1 2 0 0 0,-14 45 418 0 0,15-44-511 0 0,-6 26-13 0 0,1 1 0 0 0,2 0 0 0 0,1-1 0 0 0,2 52 0 0 0,2-66-19 0 0,0-1-1 0 0,1 0 1 0 0,1 1-1 0 0,1-1 1 0 0,0-1-1 0 0,2 1 0 0 0,-1-1 1 0 0,2 1-1 0 0,0-2 1 0 0,14 22-1 0 0,-17-31-36 0 0,0 0-1 0 0,1 0 0 0 0,0-1 1 0 0,0 1-1 0 0,0-1 0 0 0,1 0 1 0 0,0-1-1 0 0,0 1 1 0 0,0-1-1 0 0,0 0 0 0 0,1-1 1 0 0,-1 1-1 0 0,1-2 1 0 0,0 1-1 0 0,0 0 0 0 0,8 1 1 0 0,-9-4 6 0 0,-1 1 1 0 0,1-1-1 0 0,0 0 1 0 0,-1 0 0 0 0,1 0-1 0 0,0-1 1 0 0,-1 0-1 0 0,1 0 1 0 0,-1-1-1 0 0,1 1 1 0 0,-1-1 0 0 0,0 0-1 0 0,0-1 1 0 0,0 1-1 0 0,0-1 1 0 0,0 0-1 0 0,0 0 1 0 0,-1 0 0 0 0,1-1-1 0 0,-1 0 1 0 0,6-7-1 0 0,-1 2-27 0 0,-2-1-1 0 0,1 0 0 0 0,-1-1 1 0 0,-1 1-1 0 0,0-1 0 0 0,0 0 1 0 0,-1-1-1 0 0,0 1 0 0 0,-1-1 1 0 0,-1 0-1 0 0,0 0 1 0 0,0-1-1 0 0,-1 1 0 0 0,-1 0 1 0 0,0-1-1 0 0,-1 1 0 0 0,0-1 1 0 0,-1 1-1 0 0,-3-15 0 0 0,1 10-82 0 0,-1 0-1 0 0,-1 1 1 0 0,0-1-1 0 0,-1 1 1 0 0,-1 0-1 0 0,-1 1 1 0 0,0-1-1 0 0,-1 2 1 0 0,-1-1-1 0 0,0 1 1 0 0,0 1-1 0 0,-2 0 1 0 0,-16-16-1 0 0,25 26-50 0 0,1 1 1 0 0,-1-1-1 0 0,0 1 0 0 0,0 0 0 0 0,1 0 0 0 0,-2 0 0 0 0,1 0 1 0 0,0 0-1 0 0,0 1 0 0 0,0-1 0 0 0,-1 1 0 0 0,1 0 0 0 0,-1 0 1 0 0,1 0-1 0 0,-1 0 0 0 0,1 1 0 0 0,-1-1 0 0 0,0 1 0 0 0,-4 0 0 0 0,1 3 247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46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81 10138 0 0,'-1'0'48'0'0,"1"0"0"0"0,0 0 0 0 0,0-1 0 0 0,-1 1 0 0 0,1 0-1 0 0,0 0 1 0 0,0 0 0 0 0,0-1 0 0 0,-1 1 0 0 0,1 0 0 0 0,0 0 0 0 0,0 0-1 0 0,0-1 1 0 0,0 1 0 0 0,-1 0 0 0 0,1-1 0 0 0,0 1 0 0 0,0 0 0 0 0,0 0 0 0 0,0-1-1 0 0,0 1 1 0 0,0 0 0 0 0,0-1 0 0 0,0 1 0 0 0,0 0 0 0 0,0 0 0 0 0,0-1-1 0 0,0 1 1 0 0,0 0 0 0 0,0-1 0 0 0,0 1 0 0 0,0 0 0 0 0,0 0 0 0 0,1-1 0 0 0,-1 1-1 0 0,0 0 1 0 0,0 0 0 0 0,0-1 0 0 0,12-14 1397 0 0,15-8 759 0 0,-21 19-1903 0 0,1 0 0 0 0,-1 0-1 0 0,1 1 1 0 0,-1 0 0 0 0,1 0 0 0 0,0 1-1 0 0,0-1 1 0 0,0 2 0 0 0,1-1 0 0 0,-1 1-1 0 0,0 0 1 0 0,1 0 0 0 0,-1 1 0 0 0,0 0 0 0 0,1 0-1 0 0,-1 1 1 0 0,9 2 0 0 0,-11-2-276 0 0,1 0 0 0 0,-1 1 0 0 0,-1 0 0 0 0,1 0 0 0 0,0 0 0 0 0,0 1 0 0 0,-1 0 0 0 0,0 0 0 0 0,1 0 0 0 0,-1 0 0 0 0,0 0 0 0 0,0 1 0 0 0,-1 0 0 0 0,1 0 0 0 0,-1 0 0 0 0,0 0 0 0 0,0 1 0 0 0,0-1 0 0 0,-1 1 0 0 0,1-1 0 0 0,-1 1 0 0 0,0 0 0 0 0,-1 0 0 0 0,3 9 0 0 0,-2 3-69 0 0,0 0 0 0 0,-2 0 0 0 0,0 0 0 0 0,0 0 0 0 0,-2 0 0 0 0,0 0 0 0 0,-1-1 0 0 0,-8 25 0 0 0,-6 47-3 0 0,17-87 77 0 0,0-1 0 0 0,0 1 1 0 0,0 0-1 0 0,0 0 0 0 0,0 0 1 0 0,0-1-1 0 0,0 1 0 0 0,0 0 0 0 0,0 0 1 0 0,0 0-1 0 0,0-1 0 0 0,0 1 0 0 0,0 0 1 0 0,0 0-1 0 0,1 0 0 0 0,-1-1 1 0 0,0 1-1 0 0,1 0 0 0 0,-1-1 0 0 0,1 1 1 0 0,-1 0-1 0 0,1-1 0 0 0,-1 1 1 0 0,1 0-1 0 0,-1-1 0 0 0,1 1 0 0 0,-1-1 1 0 0,1 1-1 0 0,0 0 0 0 0,1-1 8 0 0,0 0 0 0 0,-1 1 0 0 0,1-1 1 0 0,-1 0-1 0 0,1 0 0 0 0,0 0 0 0 0,-1 0 0 0 0,1 0 0 0 0,0-1 0 0 0,-1 1 0 0 0,1 0 0 0 0,-1-1 0 0 0,3 0 0 0 0,9-4 119 0 0,-1-1-1 0 0,21-13 0 0 0,-26 15-79 0 0,175-94 469 0 0,-151 84-1276 0 0,0 2 1 0 0,0 1 0 0 0,2 2 0 0 0,37-7-1 0 0,-39 11-6595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48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5065 0 0,'3'0'544'0'0,"-3"1"-384"0"0,0 0 24 0 0,0 1 0 0 0,0 0 0 0 0,-1 4-480 0 0,-2 0-96 0 0,-3 2-24 0 0,-1 0 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49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58 8754 0 0,'3'-35'2197'0'0,"-1"13"1959"0"0,-7 44-2233 0 0,-198 779-50 0 0,183-732-2151 0 0,9-30-703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49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11058 0 0,'6'1'412'0'0,"0"0"-1"0"0,0 0 1 0 0,0 0-1 0 0,-1 1 1 0 0,1 0-1 0 0,0 0 1 0 0,-1 0 0 0 0,0 1-1 0 0,1 0 1 0 0,-1 0-1 0 0,0 0 1 0 0,0 1-1 0 0,-1 0 1 0 0,9 7-1 0 0,3 6 384 0 0,-1 0-1 0 0,20 27 1 0 0,15 33 200 0 0,49 98 1 0 0,24 40-1084 0 0,-81-148-3854 0 0,-34-51-2552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0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6 511 13827 0 0,'-5'0'1588'0'0,"9"-4"-526"0"0,24-15-81 0 0,43-24-539 0 0,-28 21-1367 0 0,1 2 1 0 0,49-16-1 0 0,-53 23 626 0 0</inkml:trace>
  <inkml:trace contextRef="#ctx0" brushRef="#br0" timeOffset="1">966 1 13363 0 0,'-8'2'5522'0'0,"8"-1"-5402"0"0,-1 14 1583 0 0,7 14-1164 0 0,4 6-511 0 0,2-1-1 0 0,1 0 1 0 0,2-1-1 0 0,1 0 1 0 0,31 47 0 0 0,-47-80-39 0 0,0 0 0 0 0,0 0 1 0 0,0 0-1 0 0,0 0 1 0 0,0 0-1 0 0,0 0 1 0 0,0 0-1 0 0,0 0 1 0 0,0 0-1 0 0,1 1 1 0 0,-1-1-1 0 0,0 0 0 0 0,0 0 1 0 0,0 0-1 0 0,0 0 1 0 0,0 0-1 0 0,0 0 1 0 0,0 0-1 0 0,0 0 1 0 0,0 0-1 0 0,0 0 0 0 0,0 0 1 0 0,0 0-1 0 0,1 0 1 0 0,-1 0-1 0 0,0 0 1 0 0,0 1-1 0 0,0-1 1 0 0,0 0-1 0 0,0 0 0 0 0,0 0 1 0 0,0 0-1 0 0,0 0 1 0 0,0 0-1 0 0,1 0 1 0 0,-1 0-1 0 0,0 0 1 0 0,0 0-1 0 0,0 0 0 0 0,0-1 1 0 0,0 1-1 0 0,0 0 1 0 0,0 0-1 0 0,0 0 1 0 0,0 0-1 0 0,1 0 1 0 0,-1 0-1 0 0,0 0 1 0 0,0 0-1 0 0,0 0 0 0 0,0 0 1 0 0,0 0-1 0 0,0 0 1 0 0,0 0-1 0 0,0 0 1 0 0,0 0-1 0 0,0 0 1 0 0,0-1-1 0 0,0 1 0 0 0,0 0 1 0 0,0 0-1 0 0,1 0 1 0 0,-1 0-1 0 0,0 0 1 0 0,1-12-217 0 0,-1-23 272 0 0,0 26-166 0 0,0 6-178 0 0,0 0 0 0 0,0-1 0 0 0,0 1 0 0 0,1 0 0 0 0,0 0 0 0 0,-1 0 0 0 0,1 0 0 0 0,2-5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0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4201 0 0,'1'-22'72'0'0,"0"19"430"0"0,0 1 0 0 0,0-1 0 0 0,0 0-1 0 0,0 0 1 0 0,1 0 0 0 0,-1 1 0 0 0,1-1 0 0 0,3-4 0 0 0,-4 5-196 0 0,1 1 0 0 0,-1-1 1 0 0,0 1-1 0 0,1 0 1 0 0,-1 0-1 0 0,1 0 1 0 0,-1 0-1 0 0,1 0 0 0 0,-1 0 1 0 0,1 0-1 0 0,0 0 1 0 0,-1 1-1 0 0,1-1 0 0 0,0 1 1 0 0,0-1-1 0 0,0 1 1 0 0,-1 0-1 0 0,1-1 1 0 0,0 1-1 0 0,0 0 0 0 0,0 0 1 0 0,0 0-1 0 0,-1 1 1 0 0,1-1-1 0 0,0 0 1 0 0,0 1-1 0 0,0-1 0 0 0,2 2 1 0 0,-1 0-82 0 0,0 0 0 0 0,0 0 1 0 0,-1 0-1 0 0,1 1 0 0 0,-1-1 0 0 0,1 1 1 0 0,-1-1-1 0 0,0 1 0 0 0,0 0 1 0 0,0 0-1 0 0,-1 0 0 0 0,1 0 0 0 0,-1 0 1 0 0,2 3-1 0 0,15 50 694 0 0,-16-50-786 0 0,20 74 196 0 0,47 155-112 0 0,-65-203-217 0 0,-4-31 0 0 0,0-1 0 0 0,0 1 0 0 0,0-1 0 0 0,0 1 0 0 0,0-1 0 0 0,0 1 0 0 0,0-1 0 0 0,0 0 0 0 0,-1 1 0 0 0,1-1 0 0 0,0 1 0 0 0,0-1 0 0 0,0 1 0 0 0,0-1 0 0 0,-1 0 0 0 0,1 1 0 0 0,0-1 0 0 0,0 1 0 0 0,-1-1 0 0 0,1 0 0 0 0,0 1 0 0 0,-1-1 0 0 0,1 0 0 0 0,-1 1 0 0 0,1-1 0 0 0,0 0 0 0 0,-1 0 0 0 0,1 1 0 0 0,-1-1 0 0 0,1 0 0 0 0,0 0 0 0 0,-1 0 0 0 0,1 0 0 0 0,-1 1 0 0 0,1-1 0 0 0,-1 0 0 0 0,1 0 0 0 0,-1 0 0 0 0,1 0 0 0 0,-1 0 0 0 0,1 0 0 0 0,-1 0 0 0 0,1 0 0 0 0,0-1 0 0 0,-1 1 0 0 0,1 0 0 0 0,-1 0 0 0 0,1 0 0 0 0,-1 0 0 0 0,1-1 0 0 0,-1 1 0 0 0,1 0 0 0 0,0 0 0 0 0,-1-1 0 0 0,1 1 0 0 0,0 0 0 0 0,-1-1 0 0 0,1 1 0 0 0,0 0 0 0 0,-1-1 0 0 0,1 1 0 0 0,0 0 0 0 0,0-1 0 0 0,-1 0 0 0 0,0 0 2 0 0,0-1-1 0 0,-1 0 1 0 0,1 1 0 0 0,0-1-1 0 0,0 0 1 0 0,0 0 0 0 0,1 1-1 0 0,-1-1 1 0 0,0 0 0 0 0,1 0-1 0 0,-1 0 1 0 0,1 0 0 0 0,0 0-1 0 0,-1-3 1 0 0,-1-35 40 0 0,2 17-29 0 0,-1 15-24 0 0,-9-156-3156 0 0,10 142 2210 0 0,1 0 0 0 0,1 0 0 0 0,1 1-1 0 0,1-1 1 0 0,9-29 0 0 0,-2 20-5013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0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11058 0 0,'0'-5'-5'0'0,"7"-44"4030"0"0,-6 47-3762 0 0,-1 0 1 0 0,1 1 0 0 0,-1-1 0 0 0,1 0 0 0 0,-1 0 0 0 0,1 1-1 0 0,0-1 1 0 0,0 0 0 0 0,0 1 0 0 0,0-1 0 0 0,0 1 0 0 0,0-1 0 0 0,1 1-1 0 0,-1 0 1 0 0,0-1 0 0 0,1 1 0 0 0,-1 0 0 0 0,1 0 0 0 0,-1 0 0 0 0,1 0-1 0 0,0 0 1 0 0,-1 0 0 0 0,3 0 0 0 0,-3 1-211 0 0,0 0 0 0 0,1 1 0 0 0,-1-1 1 0 0,0 1-1 0 0,0-1 0 0 0,0 0 0 0 0,0 1 0 0 0,0 0 0 0 0,0-1 1 0 0,0 1-1 0 0,0 0 0 0 0,0-1 0 0 0,-1 1 0 0 0,1 0 0 0 0,0 0 1 0 0,0 0-1 0 0,-1 0 0 0 0,1 0 0 0 0,0 0 0 0 0,-1 0 0 0 0,1 0 1 0 0,-1 0-1 0 0,1 0 0 0 0,-1 0 0 0 0,0 0 0 0 0,1 0 0 0 0,-1 0 1 0 0,0 2-1 0 0,9 34 272 0 0,9 208 121 0 0,-8-62-527 0 0,0-75-2188 0 0,-6-79-5421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1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6 184 13827 0 0,'-1'-2'114'0'0,"0"0"-1"0"0,0 0 1 0 0,1-1 0 0 0,-1 1-1 0 0,1 0 1 0 0,-1 0-1 0 0,1 0 1 0 0,0-1 0 0 0,0 1-1 0 0,0 0 1 0 0,0 0 0 0 0,0-1-1 0 0,0 1 1 0 0,1 0 0 0 0,-1 0-1 0 0,1 0 1 0 0,1-3-1 0 0,0 0 27 0 0,0 0-1 0 0,1 0 0 0 0,-1 1 1 0 0,1-1-1 0 0,1 1 1 0 0,-1 0-1 0 0,5-5 0 0 0,3-2-30 0 0,1 0-1 0 0,1 1 1 0 0,0 1 0 0 0,15-9-1 0 0,-17 12-522 0 0,-1 0 0 0 0,1 1 0 0 0,0 0-1 0 0,1 1 1 0 0,-1 0 0 0 0,1 1-1 0 0,0 0 1 0 0,-1 1 0 0 0,1 0 0 0 0,0 1-1 0 0,0 1 1 0 0,0-1 0 0 0,21 4 0 0 0,-10 2 414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1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0 358 8290 0 0,'44'-63'3983'0'0,"-20"30"-3520"0"0,-1-1 0 0 0,-1-1 0 0 0,-2 0 0 0 0,29-74 0 0 0,-49 108-470 0 0,1 0 0 0 0,-1 0 0 0 0,1 0 0 0 0,-1 0-1 0 0,1-1 1 0 0,-1 1 0 0 0,0 0 0 0 0,0 0 0 0 0,1-1-1 0 0,-1 1 1 0 0,0 0 0 0 0,0 0 0 0 0,0-1 0 0 0,0 1-1 0 0,-1 0 1 0 0,1 0 0 0 0,0-1 0 0 0,-1 1 0 0 0,1 0-1 0 0,0 0 1 0 0,-1 0 0 0 0,1-1 0 0 0,-1 1 0 0 0,0 0-1 0 0,1 0 1 0 0,-1 0 0 0 0,0 0 0 0 0,0 0 0 0 0,1 0-1 0 0,-1 0 1 0 0,0 1 0 0 0,-2-3 0 0 0,1 3 24 0 0,1 0-1 0 0,-1 0 1 0 0,0-1 0 0 0,1 1 0 0 0,-1 0 0 0 0,0 1 0 0 0,1-1-1 0 0,-1 0 1 0 0,0 0 0 0 0,1 1 0 0 0,-1-1 0 0 0,0 1-1 0 0,1-1 1 0 0,-1 1 0 0 0,1-1 0 0 0,-1 1 0 0 0,1 0-1 0 0,-1 0 1 0 0,1 0 0 0 0,0 0 0 0 0,-1 0 0 0 0,1 0 0 0 0,0 0-1 0 0,-2 3 1 0 0,-3 3 36 0 0,1 0-1 0 0,0 0 1 0 0,0 1 0 0 0,0-1-1 0 0,1 1 1 0 0,0 0-1 0 0,1 1 1 0 0,0-1 0 0 0,0 1-1 0 0,1-1 1 0 0,0 1-1 0 0,0 0 1 0 0,1 0 0 0 0,0 0-1 0 0,1 0 1 0 0,0 0-1 0 0,0 0 1 0 0,1 0 0 0 0,0 0-1 0 0,0 0 1 0 0,1-1-1 0 0,4 11 1 0 0,-5-12-19 0 0,2 0-1 0 0,-1 0 1 0 0,1 0 0 0 0,0 0 0 0 0,0-1-1 0 0,1 1 1 0 0,0-1 0 0 0,0 0-1 0 0,0 0 1 0 0,1 0 0 0 0,0 0 0 0 0,0-1-1 0 0,1 0 1 0 0,-1 0 0 0 0,1-1-1 0 0,0 1 1 0 0,0-1 0 0 0,1 0 0 0 0,-1-1-1 0 0,1 0 1 0 0,0 0 0 0 0,0 0-1 0 0,0-1 1 0 0,0 0 0 0 0,0 0 0 0 0,0-1-1 0 0,8 1 1 0 0,-9-2-27 0 0,-1 0 0 0 0,0 0 0 0 0,0 0 0 0 0,-1-1 1 0 0,1 0-1 0 0,0 0 0 0 0,0-1 0 0 0,0 1 0 0 0,0-1 0 0 0,-1 0 0 0 0,1 0 0 0 0,-1-1 1 0 0,0 1-1 0 0,1-1 0 0 0,-1 0 0 0 0,0 0 0 0 0,-1 0 0 0 0,1-1 0 0 0,0 1 0 0 0,5-8 1 0 0,2-6-659 0 0,-1 0 0 0 0,0-1 1 0 0,-1 0-1 0 0,7-21 0 0 0,-10 24 197 0 0,1 0 1 0 0,0 0-1 0 0,0 1 0 0 0,1 0 0 0 0,14-17 0 0 0,-22 30 498 0 0,1 0-1 0 0,0 0 1 0 0,0 0-1 0 0,0 1 1 0 0,0-1-1 0 0,0 0 1 0 0,0 1-1 0 0,0-1 1 0 0,0 1-1 0 0,0-1 1 0 0,0 1-1 0 0,0-1 1 0 0,1 1-1 0 0,-1 0 1 0 0,0 0-1 0 0,0-1 1 0 0,0 1-1 0 0,0 0 1 0 0,1 0-1 0 0,-1 0 1 0 0,0 0-1 0 0,0 0 1 0 0,0 1-1 0 0,0-1 1 0 0,1 0-1 0 0,-1 1 1 0 0,0-1-1 0 0,0 0 1 0 0,0 1-1 0 0,0-1 1 0 0,0 1-1 0 0,1 0 1 0 0,5 4 563 0 0,0 0 0 0 0,-1 0 0 0 0,0 1 0 0 0,6 6 0 0 0,12 9 690 0 0,4-3-77 0 0,-16-11-463 0 0,0 1-1 0 0,-1 0 0 0 0,13 12 0 0 0,-35-74 584 0 0,8 42-1540 0 0,0 0 0 0 0,1 0-1 0 0,1-1 1 0 0,0 1 0 0 0,1 0-1 0 0,1-1 1 0 0,-1 1 0 0 0,5-21-1 0 0,2 10-7212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30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3 10594 0 0,'0'0'28'0'0,"0"0"0"0"0,0-1 0 0 0,0 1-1 0 0,0 0 1 0 0,0 0 0 0 0,0 0 0 0 0,0 0 0 0 0,-1-1 0 0 0,1 1-1 0 0,0 0 1 0 0,0 0 0 0 0,0 0 0 0 0,0 0 0 0 0,0 0-1 0 0,0 0 1 0 0,-1 0 0 0 0,1 0 0 0 0,0-1 0 0 0,0 1-1 0 0,0 0 1 0 0,0 0 0 0 0,-1 0 0 0 0,1 0 0 0 0,0 0-1 0 0,0 0 1 0 0,0 0 0 0 0,0 0 0 0 0,-1 0 0 0 0,1 0-1 0 0,0 0 1 0 0,0 0 0 0 0,0 0 0 0 0,0 0 0 0 0,-1 0 0 0 0,1 0-1 0 0,0 0 1 0 0,0 0 0 0 0,0 0 0 0 0,0 1 0 0 0,-1-1-1 0 0,1 0 1 0 0,0 0 0 0 0,0 0 0 0 0,0 0 0 0 0,0 0-1 0 0,-9 10 557 0 0,-3 14 333 0 0,1 11-582 0 0,3 0 1 0 0,0 1 0 0 0,3 0 0 0 0,1 0-1 0 0,1 0 1 0 0,2 0 0 0 0,2 1 0 0 0,6 43 0 0 0,-4-52-42 0 0,2 0 0 0 0,1 0 0 0 0,19 52 0 0 0,-21-70-182 0 0,0-1 0 0 0,0 1-1 0 0,1-1 1 0 0,0 0-1 0 0,1 0 1 0 0,0-1 0 0 0,0 1-1 0 0,1-1 1 0 0,0-1 0 0 0,1 1-1 0 0,-1-1 1 0 0,1-1 0 0 0,0 1-1 0 0,10 4 1 0 0,-12-8-167 0 0,0-1 1 0 0,0-1-1 0 0,0 1 0 0 0,0-1 1 0 0,0 0-1 0 0,0 0 0 0 0,0-1 1 0 0,0 0-1 0 0,1 0 1 0 0,-1 0-1 0 0,0-1 0 0 0,0 0 1 0 0,0 0-1 0 0,0 0 1 0 0,0-1-1 0 0,0 0 0 0 0,-1 0 1 0 0,1-1-1 0 0,0 1 0 0 0,-1-1 1 0 0,6-4-1 0 0,13-10-6420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1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65 403 6913 0 0,'0'1'111'0'0,"-1"0"-1"0"0,1 0 1 0 0,0 0-1 0 0,0 0 0 0 0,0 0 1 0 0,0 0-1 0 0,0 0 0 0 0,0 0 1 0 0,0 0-1 0 0,0 0 0 0 0,0 0 1 0 0,0 0-1 0 0,0 0 1 0 0,1 0-1 0 0,-1 0 0 0 0,0 0 1 0 0,1 0-1 0 0,-1 0 0 0 0,2 2 1 0 0,13 27 1853 0 0,-8-18-1050 0 0,57 155 4133 0 0,-60-152-5397 0 0,1 0-5568 0 0</inkml:trace>
  <inkml:trace contextRef="#ctx0" brushRef="#br0" timeOffset="1">5 35 15667 0 0,'-1'-1'153'0'0,"1"0"0"0"0,-1 0 0 0 0,1 0-1 0 0,0 0 1 0 0,-1 0 0 0 0,1 0 0 0 0,0 0-1 0 0,-1 0 1 0 0,1 0 0 0 0,0 0 0 0 0,0 0-1 0 0,0 0 1 0 0,0 0 0 0 0,0-1 0 0 0,0 1-1 0 0,0 0 1 0 0,0 0 0 0 0,1 0 0 0 0,-1 0-1 0 0,0 0 1 0 0,1 0 0 0 0,-1 0 0 0 0,1 0-1 0 0,-1 0 1 0 0,1 0 0 0 0,-1 0 0 0 0,1 0-1 0 0,0 0 1 0 0,-1 0 0 0 0,2-1 0 0 0,0 2-96 0 0,0 0 1 0 0,0-1 0 0 0,-1 1-1 0 0,1 0 1 0 0,0 0 0 0 0,0 0-1 0 0,-1 0 1 0 0,1 0 0 0 0,0 0 0 0 0,0 1-1 0 0,0-1 1 0 0,-1 1 0 0 0,1-1-1 0 0,0 1 1 0 0,-1 0 0 0 0,1-1-1 0 0,-1 1 1 0 0,1 0 0 0 0,1 1 0 0 0,4 3-932 0 0,-1-1 1 0 0,1 1-1 0 0,-1 0 1 0 0,-1 0-1 0 0,1 1 0 0 0,-1 0 1 0 0,0 0-1 0 0,8 11 1 0 0,0 4 141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98 4609 0 0,'1'-3'97'0'0,"0"1"1"0"0,-1-1-1 0 0,0 0 1 0 0,1 1-1 0 0,-1-1 0 0 0,0 0 1 0 0,0 0-1 0 0,-1 1 0 0 0,1-1 1 0 0,0 0-1 0 0,-1 1 1 0 0,0-1-1 0 0,1 0 0 0 0,-1 1 1 0 0,0-1-1 0 0,-1 1 0 0 0,1-1 1 0 0,0 1-1 0 0,-2-3 1 0 0,0 2 76 0 0,0 0 1 0 0,0 0 0 0 0,-1 0-1 0 0,1 0 1 0 0,0 0 0 0 0,-1 1 0 0 0,0 0-1 0 0,0-1 1 0 0,1 1 0 0 0,-1 1-1 0 0,-5-3 1 0 0,1 2 73 0 0,1 0 0 0 0,-1 0 0 0 0,1 0-1 0 0,-1 1 1 0 0,0 0 0 0 0,1 1 0 0 0,-1-1 0 0 0,0 2 0 0 0,1-1-1 0 0,-1 1 1 0 0,0 0 0 0 0,1 1 0 0 0,-12 3 0 0 0,8 0-35 0 0,1 1 1 0 0,0 0 0 0 0,0 1 0 0 0,1 0 0 0 0,-1 0 0 0 0,2 1 0 0 0,-1 1-1 0 0,1-1 1 0 0,0 1 0 0 0,-9 15 0 0 0,13-19-117 0 0,0 1 0 0 0,1-1-1 0 0,-1 1 1 0 0,2 0 0 0 0,-1 0 0 0 0,0 0 0 0 0,1 0-1 0 0,0 0 1 0 0,1 1 0 0 0,-1-1 0 0 0,1 0-1 0 0,1 1 1 0 0,-1-1 0 0 0,1 1 0 0 0,0-1 0 0 0,0 1-1 0 0,1-1 1 0 0,0 1 0 0 0,0-1 0 0 0,4 10 0 0 0,-4-13-173 0 0,0 0 0 0 0,1 0 0 0 0,-1 0 0 0 0,1-1 0 0 0,0 1 0 0 0,0-1 0 0 0,0 1 0 0 0,0-1 0 0 0,0 1 1 0 0,1-1-1 0 0,-1 0 0 0 0,1 0 0 0 0,0-1 0 0 0,-1 1 0 0 0,1 0 0 0 0,0-1 0 0 0,0 1 0 0 0,0-1 0 0 0,0 0 1 0 0,0 0-1 0 0,0 0 0 0 0,0-1 0 0 0,0 1 0 0 0,1-1 0 0 0,-1 0 0 0 0,0 1 0 0 0,0-1 0 0 0,0-1 0 0 0,1 1 1 0 0,-1 0-1 0 0,0-1 0 0 0,0 0 0 0 0,4-1 0 0 0,0 0-123 0 0,1 0 1 0 0,-1-1-1 0 0,0 0 1 0 0,0 0-1 0 0,0-1 1 0 0,0 0-1 0 0,-1 0 1 0 0,1 0-1 0 0,-1-1 1 0 0,0 0-1 0 0,-1-1 1 0 0,10-9-1 0 0,-5-1 581 0 0,0-1-1 0 0,10-20 0 0 0,-2 2 194 0 0,-18 34-514 0 0,0 1-1 0 0,0 0 0 0 0,0 0 0 0 0,0-1 0 0 0,0 1 0 0 0,0 0 0 0 0,0 0 0 0 0,0-1 0 0 0,0 1 0 0 0,0 0 0 0 0,1 0 0 0 0,-1-1 0 0 0,0 1 0 0 0,0 0 0 0 0,0 0 0 0 0,0 0 0 0 0,1-1 0 0 0,-1 1 0 0 0,0 0 0 0 0,0 0 0 0 0,1 0 1 0 0,-1 0-1 0 0,0 0 0 0 0,0-1 0 0 0,0 1 0 0 0,1 0 0 0 0,-1 0 0 0 0,0 0 0 0 0,1 0 0 0 0,-1 0 0 0 0,0 0 0 0 0,0 0 0 0 0,1 0 0 0 0,-1 0 0 0 0,0 0 0 0 0,0 0 0 0 0,1 0 0 0 0,-1 0 0 0 0,0 0 0 0 0,0 0 0 0 0,1 0 0 0 0,-1 0 1 0 0,7 14 1328 0 0,0 27-399 0 0,-6-34-773 0 0,1 2-218 0 0,-1 1-1 0 0,2-1 1 0 0,-1 0 0 0 0,1 1-1 0 0,0-1 1 0 0,9 16 0 0 0,0-9-934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2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5 10594 0 0,'-13'-4'2444'0'0,"22"24"849"0"0,0-3-2659 0 0,53 161 3233 0 0,-42-107-3101 0 0,21 135-1 0 0,-12 28-2270 0 0,-22-179-5966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3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5529 0 0,'24'-45'2959'0'0,"-23"43"-2444"0"0,1-1 1 0 0,-1 0 0 0 0,0 1-1 0 0,-1-1 1 0 0,1 0 0 0 0,0 0-1 0 0,-1 1 1 0 0,0-1 0 0 0,1 0-1 0 0,-1 0 1 0 0,0 0 0 0 0,-3-11 5454 0 0,5 22-4853 0 0,-2-7-1116 0 0,0 0 1 0 0,1-1 0 0 0,-1 1 0 0 0,0-1 0 0 0,1 1-1 0 0,-1 0 1 0 0,0-1 0 0 0,1 1 0 0 0,-1-1-1 0 0,1 1 1 0 0,-1 0 0 0 0,1-1 0 0 0,-1 0-1 0 0,1 1 1 0 0,-1-1 0 0 0,1 1 0 0 0,0-1 0 0 0,-1 0-1 0 0,1 1 1 0 0,0-1 0 0 0,-1 0 0 0 0,1 1-1 0 0,0-1 1 0 0,-1 0 0 0 0,2 0 0 0 0,-1 4 82 0 0,2 43 1 0 0,2 0 0 0 0,3 0 0 0 0,1-1 1 0 0,24 67-1 0 0,-24-86-47 0 0,2-2 0 0 0,0 1 0 0 0,2-1 1 0 0,0-1-1 0 0,2-1 0 0 0,1 0 0 0 0,0 0 0 0 0,2-2 1 0 0,23 23-1 0 0,-37-41-213 0 0,0 1 0 0 0,0-1 0 0 0,0 1 0 0 0,0-1 1 0 0,1-1-1 0 0,-1 1 0 0 0,1 0 0 0 0,5 1 0 0 0,-8-4 119 0 0,-1 1 0 0 0,0-1 0 0 0,1 0 0 0 0,-1 0 0 0 0,0 0 1 0 0,1 0-1 0 0,-1-1 0 0 0,0 1 0 0 0,1 0 0 0 0,-1 0 0 0 0,0-1 0 0 0,0 1 0 0 0,1-1 0 0 0,-1 1 0 0 0,0-1 0 0 0,0 0 0 0 0,0 1 0 0 0,0-1 0 0 0,1 0 0 0 0,-1 0 0 0 0,0 0 1 0 0,0 0-1 0 0,-1 0 0 0 0,1 0 0 0 0,0 0 0 0 0,0 0 0 0 0,0 0 0 0 0,-1 0 0 0 0,1 0 0 0 0,-1-1 0 0 0,1 1 0 0 0,-1 0 0 0 0,1 0 0 0 0,-1-1 0 0 0,1-2 0 0 0,3-10-1203 0 0,0-1 0 0 0,-1 1 0 0 0,0-1 0 0 0,0-20-1 0 0,-3 34 1168 0 0,2-21-4719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3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40 2304 0 0,'-3'-10'97'0'0,"2"6"31"0"0,0 2 640 0 0,-2 1 136 0 0,2-2 24 0 0,-2 2 8 0 0,2-2-112 0 0,0 0-23 0 0,-2 1-9 0 0,2-2 0 0 0,-1 1-1096 0 0,1 1-216 0 0,1 0-48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4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12899 0 0,'0'0'997'0'0,"11"20"3558"0"0,2 8-2832 0 0,18 49 1 0 0,17 91-859 0 0,-22-70-508 0 0,18 52-192 0 0,-29-105-85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4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60 13827 0 0,'-1'0'63'0'0,"0"1"0"0"0,0 0 1 0 0,0-1-1 0 0,1 1 0 0 0,-1 0 0 0 0,0 0 0 0 0,0-1 1 0 0,0 1-1 0 0,1 0 0 0 0,-1 0 0 0 0,0 0 1 0 0,1 0-1 0 0,-1 0 0 0 0,1 0 0 0 0,-1 0 0 0 0,1 0 1 0 0,0 0-1 0 0,-1 0 0 0 0,1 0 0 0 0,0 1 1 0 0,0-1-1 0 0,0 0 0 0 0,0 0 0 0 0,0 0 0 0 0,0 0 1 0 0,0 0-1 0 0,0 0 0 0 0,0 1 0 0 0,0-1 1 0 0,1 0-1 0 0,-1 0 0 0 0,0 0 0 0 0,1 0 0 0 0,-1 0 1 0 0,1 1-1 0 0,0 1 40 0 0,3 11 201 0 0,1-1 0 0 0,0 0 0 0 0,1-1 0 0 0,0 1 0 0 0,1-1 0 0 0,1-1-1 0 0,0 1 1 0 0,0-1 0 0 0,1-1 0 0 0,0 1 0 0 0,1-1 0 0 0,21 16 0 0 0,-25-21-189 0 0,1-1 0 0 0,-1 0 0 0 0,1 0 0 0 0,0-1 0 0 0,0 0 0 0 0,0 0 0 0 0,0-1 0 0 0,1 0 0 0 0,-1 0 0 0 0,16 2 0 0 0,-17-4-72 0 0,0 0 1 0 0,-1-1-1 0 0,1 1 1 0 0,0-1-1 0 0,0 0 0 0 0,-1-1 1 0 0,1 1-1 0 0,-1-1 1 0 0,1 0-1 0 0,-1-1 1 0 0,0 1-1 0 0,1-1 0 0 0,-1 0 1 0 0,-1 0-1 0 0,9-8 1 0 0,-8 7-46 0 0,0-1-1 0 0,0 1 1 0 0,-1-1 0 0 0,0 0 0 0 0,0 0 0 0 0,0-1 0 0 0,-1 1 0 0 0,0-1-1 0 0,0 0 1 0 0,0 0 0 0 0,-1 0 0 0 0,1 0 0 0 0,-2 0 0 0 0,1 0 0 0 0,-1-1 0 0 0,1 1-1 0 0,-2 0 1 0 0,1-1 0 0 0,-1 1 0 0 0,0-1 0 0 0,0 1 0 0 0,-1-1 0 0 0,0 1-1 0 0,0-1 1 0 0,-1 1 0 0 0,1 0 0 0 0,-1-1 0 0 0,-1 1 0 0 0,1 0 0 0 0,-1 1-1 0 0,0-1 1 0 0,0 0 0 0 0,-1 1 0 0 0,0-1 0 0 0,0 1 0 0 0,0 0 0 0 0,0 1-1 0 0,-1-1 1 0 0,0 1 0 0 0,0 0 0 0 0,0 0 0 0 0,-1 0 0 0 0,1 1 0 0 0,-1-1-1 0 0,0 2 1 0 0,1-1 0 0 0,-13-3 0 0 0,7 3-382 0 0,0 1-1 0 0,0 0 1 0 0,0 1-1 0 0,-12 0 1 0 0,-6 2-5206 0 0,11 2-662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4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34 9674 0 0,'9'-9'650'0'0,"-7"6"-500"0"0,0 1 0 0 0,0 0-1 0 0,0 0 1 0 0,0 0 0 0 0,1 0-1 0 0,-1 0 1 0 0,0 1 0 0 0,1-1 0 0 0,-1 1-1 0 0,1-1 1 0 0,0 1 0 0 0,-1 0-1 0 0,4-1 1 0 0,-5 3-70 0 0,-1-1 1 0 0,0 1-1 0 0,1-1 0 0 0,-1 1 1 0 0,0-1-1 0 0,0 1 1 0 0,1-1-1 0 0,-1 1 0 0 0,0-1 1 0 0,0 1-1 0 0,0-1 0 0 0,0 1 1 0 0,1-1-1 0 0,-1 1 0 0 0,0 0 1 0 0,0-1-1 0 0,0 1 1 0 0,0-1-1 0 0,0 1 0 0 0,-1 0 1 0 0,1-1-1 0 0,0 1 0 0 0,0-1 1 0 0,0 1-1 0 0,0-1 0 0 0,-1 1 1 0 0,1-1-1 0 0,0 1 1 0 0,0-1-1 0 0,-1 1 0 0 0,0 0 1 0 0,-8 24 916 0 0,8-23-777 0 0,-7 16 389 0 0,1 1 0 0 0,0 0 0 0 0,2 0 0 0 0,-7 40 0 0 0,12-54-565 0 0,0 0 0 0 0,-1 0 0 0 0,2 1 1 0 0,-1-1-1 0 0,1 0 0 0 0,-1 0 0 0 0,2 0 1 0 0,-1 0-1 0 0,0 0 0 0 0,1-1 0 0 0,2 6 1 0 0,-2-7-1 0 0,0 0 0 0 0,0 0 0 0 0,0-1 0 0 0,0 1 0 0 0,1-1 0 0 0,-1 1 0 0 0,1-1 0 0 0,-1 0 0 0 0,1 0 0 0 0,0 0 0 0 0,0 0 0 0 0,0-1 0 0 0,0 1 0 0 0,0-1 0 0 0,0 0 1 0 0,0 1-1 0 0,1-1 0 0 0,4 0 0 0 0,-6 0-32 0 0,1 0 0 0 0,0-1 1 0 0,0 1-1 0 0,0-1 0 0 0,0 0 0 0 0,0 0 1 0 0,0 0-1 0 0,0 0 0 0 0,0-1 0 0 0,0 1 1 0 0,0-1-1 0 0,0 1 0 0 0,-1-1 1 0 0,1 0-1 0 0,0 0 0 0 0,0-1 0 0 0,-1 1 1 0 0,1 0-1 0 0,-1-1 0 0 0,1 0 1 0 0,-1 0-1 0 0,0 1 0 0 0,1-1 0 0 0,-1 0 1 0 0,0-1-1 0 0,0 1 0 0 0,-1 0 0 0 0,1-1 1 0 0,0 1-1 0 0,-1-1 0 0 0,1 1 1 0 0,-1-1-1 0 0,0 0 0 0 0,0 1 0 0 0,0-1 1 0 0,0 0-1 0 0,0-4 0 0 0,1-1 19 0 0,0-1-1 0 0,-1 0 0 0 0,0 0 1 0 0,-1 0-1 0 0,0-1 0 0 0,0 1 1 0 0,-1 0-1 0 0,0 0 0 0 0,-1 0 1 0 0,0 1-1 0 0,-3-10 1 0 0,2 10-94 0 0,0 0 0 0 0,-1 1-1 0 0,0 0 1 0 0,0-1 0 0 0,0 2 0 0 0,-1-1 0 0 0,0 0 0 0 0,-1 1 0 0 0,1 0 0 0 0,-8-6 0 0 0,-3 1-820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5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2304 0 0,'-5'1'201'0'0,"1"-1"-201"0"0,1 1 0 0 0,0-1 0 0 0,2 0 0 0 0,0 0 0 0 0,-2 0 0 0 0,-1-1 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5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111 454 5065 0 0,'-4'-4'1781'0'0,"3"3"-1336"0"0,0 0 0 0 0,0 0 0 0 0,0 0 0 0 0,0 1 0 0 0,0-1 1 0 0,-1 0-1 0 0,1 1 0 0 0,0-1 0 0 0,-1 1 0 0 0,1-1 0 0 0,0 1 0 0 0,-1 0 1 0 0,1 0-1 0 0,0-1 0 0 0,-1 1 0 0 0,1 0 0 0 0,0 0 0 0 0,-1 0 0 0 0,1 1 1 0 0,-1-1-1 0 0,1 0 0 0 0,-3 1 0 0 0,1 1-135 0 0,1-1 0 0 0,-1 1 0 0 0,1 0 0 0 0,0 0 0 0 0,-1 0 0 0 0,1 0 0 0 0,0 0 0 0 0,0 0 0 0 0,0 1 0 0 0,1-1 0 0 0,-4 6 0 0 0,-3 6-133 0 0,2 1 1 0 0,-1 0-1 0 0,-6 25 1 0 0,10-28-134 0 0,0 0 0 0 0,1 1 1 0 0,0-1-1 0 0,1 1 0 0 0,1-1 0 0 0,1 21 0 0 0,-1-30-49 0 0,0 0-1 0 0,0 1 1 0 0,1-1 0 0 0,-1 0-1 0 0,1 0 1 0 0,0 1-1 0 0,0-1 1 0 0,0 0-1 0 0,1 0 1 0 0,-1 0-1 0 0,1 0 1 0 0,-1 0-1 0 0,1-1 1 0 0,0 1-1 0 0,0 0 1 0 0,0-1-1 0 0,1 1 1 0 0,-1-1-1 0 0,1 0 1 0 0,-1 0 0 0 0,1 0-1 0 0,0 0 1 0 0,0 0-1 0 0,-1-1 1 0 0,1 1-1 0 0,0-1 1 0 0,1 0-1 0 0,-1 0 1 0 0,5 2-1 0 0,-7-3-48 0 0,1 0 0 0 0,0 0 0 0 0,0 0 0 0 0,0 0 0 0 0,0 0 0 0 0,0 0 0 0 0,-1 0 0 0 0,1 0 0 0 0,0-1 0 0 0,0 1-1 0 0,0-1 1 0 0,-1 0 0 0 0,1 1 0 0 0,0-1 0 0 0,0 0 0 0 0,-1 0 0 0 0,1 0 0 0 0,-1 0 0 0 0,3-2 0 0 0,-1 0-115 0 0,0 0-1 0 0,-1 0 1 0 0,1-1 0 0 0,-1 1 0 0 0,1-1-1 0 0,-1 1 1 0 0,0-1 0 0 0,2-6 0 0 0,0-3-549 0 0,0 0 0 0 0,-1-1 1 0 0,0 0-1 0 0,1-18 0 0 0,-4-10-1461 0 0,-1 1 0 0 0,-2 0 0 0 0,-16-79 0 0 0,-1-2 1986 0 0,14 56 1265 0 0,-5-35 1551 0 0,-8 30 6132 0 0,16 79-7063 0 0,2 17-702 0 0,5 12-700 0 0,1-1 0 0 0,3 1 0 0 0,1-1 0 0 0,19 51 0 0 0,71 137 322 0 0,-12-29-302 0 0,-34-49-442 0 0,-37-99-48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30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7370 0 0,'13'10'9472'0'0,"4"16"-6747"0"0,13 28-2052 0 0,62 144 1205 0 0,-55-114-3046 0 0,2 0-4340 0 0,-22-51-1124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6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2 10138 0 0,'-9'5'358'0'0,"0"-1"0"0"0,0 2-1 0 0,1-1 1 0 0,-1 1 0 0 0,1 1-1 0 0,1-1 1 0 0,-13 14 0 0 0,-41 58-3 0 0,52-66-321 0 0,0 1 0 0 0,2 1 1 0 0,0-1-1 0 0,0 1 0 0 0,-5 16 1 0 0,11-26 42 0 0,-1-1 1 0 0,1 1 0 0 0,0 0 0 0 0,0 0 0 0 0,1-1 0 0 0,-1 1 0 0 0,1 0 0 0 0,-1 0 0 0 0,1 0 0 0 0,0 0-1 0 0,1 0 1 0 0,-1 0 0 0 0,1-1 0 0 0,0 1 0 0 0,0 0 0 0 0,0 0 0 0 0,0-1 0 0 0,1 1 0 0 0,-1-1 0 0 0,1 1-1 0 0,0-1 1 0 0,0 1 0 0 0,0-1 0 0 0,0 0 0 0 0,5 4 0 0 0,-5-6-111 0 0,0 1-1 0 0,0-1 1 0 0,0 0 0 0 0,0 0 0 0 0,1 0-1 0 0,-1 0 1 0 0,0 0 0 0 0,1 0 0 0 0,-1-1-1 0 0,1 1 1 0 0,-1-1 0 0 0,1 0 0 0 0,-1 1-1 0 0,1-1 1 0 0,-1 0 0 0 0,1-1 0 0 0,-1 1-1 0 0,1 0 1 0 0,-1-1 0 0 0,1 1 0 0 0,-1-1-1 0 0,0 0 1 0 0,1 0 0 0 0,-1 0 0 0 0,0 0-1 0 0,0 0 1 0 0,1-1 0 0 0,-1 1-1 0 0,0-1 1 0 0,0 1 0 0 0,-1-1 0 0 0,3-2-1 0 0,4-3-334 0 0,0 0-1 0 0,-1 0 0 0 0,0-1 0 0 0,0 0 0 0 0,-1-1 0 0 0,7-12 1 0 0,-1-1 79 0 0,-2 0 0 0 0,-1-1 0 0 0,0 0 1 0 0,8-42-1 0 0,-13 42 2295 0 0,0 0 1 0 0,4-35 3587 0 0,13 89-3995 0 0,7 19-1188 0 0,-3 0 0 0 0,-1 2 0 0 0,27 90 0 0 0,-47-123-439 0 0,0 0 0 0 0,-1 1 0 0 0,-1 0 0 0 0,0-1 0 0 0,-3 40 0 0 0,-1-45 35 0 0,0-1 0 0 0,-1 1 0 0 0,0-1-1 0 0,-1 1 1 0 0,-1-1 0 0 0,0 0 0 0 0,-1-1-1 0 0,0 1 1 0 0,-12 17 0 0 0,15-26 5 0 0,0 0 1 0 0,0 0-1 0 0,0 0 0 0 0,-1-1 1 0 0,1 1-1 0 0,-1-1 0 0 0,0 0 1 0 0,0 0-1 0 0,0 0 0 0 0,0 0 1 0 0,0-1-1 0 0,-7 3 0 0 0,8-4-177 0 0,1 0-1 0 0,-1-1 1 0 0,0 1 0 0 0,0-1-1 0 0,0 1 1 0 0,0-1-1 0 0,0 0 1 0 0,0 0-1 0 0,0-1 1 0 0,0 1-1 0 0,0 0 1 0 0,1-1 0 0 0,-1 0-1 0 0,0 0 1 0 0,0 0-1 0 0,0 0 1 0 0,1 0-1 0 0,-1 0 1 0 0,1-1-1 0 0,-1 1 1 0 0,-4-4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6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3 5065 0 0,'-6'-1'1012'0'0,"0"1"1"0"0,0-1-1 0 0,0 1 1 0 0,1 0-1 0 0,-1 0 0 0 0,0 1 1 0 0,0 0-1 0 0,0 0 0 0 0,0 0 1 0 0,1 0-1 0 0,-10 5 1 0 0,6-2-421 0 0,0 1-1 0 0,0 0 1 0 0,0 0 0 0 0,0 1 0 0 0,1 0 0 0 0,-8 8 0 0 0,-6 9-268 0 0,1 0 0 0 0,2 1 0 0 0,-25 38 0 0 0,36-50-307 0 0,-7 9-4 0 0,-17 35 0 0 0,30-51-14 0 0,-1 1 1 0 0,1-1 0 0 0,0 1 0 0 0,0-1 0 0 0,0 1-1 0 0,1 0 1 0 0,0 0 0 0 0,0 0 0 0 0,1 0-1 0 0,-1-1 1 0 0,1 1 0 0 0,1 10 0 0 0,-1-16-4 0 0,1 1 1 0 0,-1 0-1 0 0,0-1 0 0 0,0 1 1 0 0,0 0-1 0 0,0-1 0 0 0,1 1 1 0 0,-1 0-1 0 0,0-1 1 0 0,0 1-1 0 0,1-1 0 0 0,-1 1 1 0 0,1 0-1 0 0,-1-1 0 0 0,0 1 1 0 0,1-1-1 0 0,-1 1 1 0 0,1-1-1 0 0,-1 0 0 0 0,1 1 1 0 0,0-1-1 0 0,-1 1 0 0 0,1-1 1 0 0,-1 0-1 0 0,1 1 0 0 0,0-1 1 0 0,-1 0-1 0 0,2 1 1 0 0,-1-1-31 0 0,1-1 1 0 0,-1 1 0 0 0,1 0 0 0 0,-1 0 0 0 0,1-1-1 0 0,-1 1 1 0 0,0 0 0 0 0,1-1 0 0 0,-1 0 0 0 0,0 1-1 0 0,1-1 1 0 0,1-1 0 0 0,31-29-958 0 0,-10 1 97 0 0,-1-1 0 0 0,27-49 1 0 0,-28 42 918 0 0,39-49-1 0 0,-45 73 812 0 0,-16 14-786 0 0,1 0 0 0 0,-1 0 0 0 0,0 0 0 0 0,1 0 0 0 0,-1 0-1 0 0,1 0 1 0 0,-1 0 0 0 0,0 0 0 0 0,1 0 0 0 0,-1 0 0 0 0,1 0-1 0 0,-1 0 1 0 0,0 0 0 0 0,1 1 0 0 0,-1-1 0 0 0,0 0 0 0 0,1 0 0 0 0,-1 0-1 0 0,0 0 1 0 0,1 1 0 0 0,-1-1 0 0 0,0 0 0 0 0,1 0 0 0 0,-1 1-1 0 0,0-1 1 0 0,1 0 0 0 0,-1 1 0 0 0,0-1 0 0 0,2 4 216 0 0,0 1 0 0 0,0-1 0 0 0,-1 0 0 0 0,0 0 0 0 0,0 1 0 0 0,1 6 0 0 0,-1-7-332 0 0,1 15 93 0 0,2-1 0 0 0,0 0 0 0 0,1 0 0 0 0,1 0 0 0 0,0 0-1 0 0,1-1 1 0 0,1 0 0 0 0,20 30 0 0 0,-14-30-587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6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10 10138 0 0,'15'-10'6605'0'0,"-14"10"-6543"0"0,-18 28 4914 0 0,4-6-5228 0 0,9-15 340 0 0,-8 16 82 0 0,0-1 0 0 0,2 2-1 0 0,0-1 1 0 0,-7 32 0 0 0,15-49-166 0 0,1 0-1 0 0,0 0 1 0 0,0 0 0 0 0,1 0 0 0 0,0 0 0 0 0,0 0 0 0 0,0 0 0 0 0,1 0-1 0 0,-1 0 1 0 0,1 0 0 0 0,1 0 0 0 0,-1 0 0 0 0,1 0 0 0 0,0 0-1 0 0,1-1 1 0 0,-1 1 0 0 0,1-1 0 0 0,0 0 0 0 0,1 1 0 0 0,-1-2 0 0 0,1 1-1 0 0,0 0 1 0 0,6 6 0 0 0,36 23-142 0 0,-36-27 63 0 0,0 0-1 0 0,0 0 1 0 0,-1 1 0 0 0,16 17 0 0 0,-23-22 62 0 0,1 1 0 0 0,-1-1 0 0 0,0 1 1 0 0,0 0-1 0 0,-1-1 0 0 0,1 1 1 0 0,-1 0-1 0 0,1 0 0 0 0,-1 0 0 0 0,-1 0 1 0 0,1 0-1 0 0,0 1 0 0 0,-1-1 1 0 0,0 0-1 0 0,0 0 0 0 0,0 0 0 0 0,-1 0 1 0 0,0 7-1 0 0,-3 1-52 0 0,1-1 1 0 0,-1 0-1 0 0,-1 0 0 0 0,0 0 1 0 0,-1-1-1 0 0,0 0 0 0 0,0 0 1 0 0,-1 0-1 0 0,0-1 0 0 0,-1 0 0 0 0,-9 9 1 0 0,-3 1-382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7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20 147 8754 0 0,'-20'10'7702'0'0,"48"-17"-4586"0"0,-4 0-2917 0 0,78-17 742 0 0,0 5 1 0 0,152-9-1 0 0,-176 23-894 0 0,360-13 280 0 0,-410 18-320 0 0,48 2 40 0 0,1-3 0 0 0,109-17 0 0 0,-183 17-48 0 0,1 1-17 0 0,-1 0 0 0 0,0-1 0 0 0,0 1 0 0 0,0-1 0 0 0,0 0 0 0 0,0 0 1 0 0,0 0-1 0 0,0 0 0 0 0,0 0 0 0 0,-1-1 0 0 0,1 0 0 0 0,0 1 0 0 0,-1-1 0 0 0,1 0 0 0 0,-1 0 0 0 0,3-3 1 0 0,-2-2-326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3:58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 2761 0 0,'-21'-18'12998'0'0,"37"27"-11188"0"0,10 4 32 0 0,5 1-1015 0 0,-1 2-1 0 0,-1 1 0 0 0,43 33 1 0 0,-56-37-788 0 0,72 65 59 0 0,-79-69-88 0 0,0 1 0 0 0,-1 0-1 0 0,0 0 1 0 0,0 1 0 0 0,-1-1 0 0 0,10 22-1 0 0,-16-29 9 0 0,-1 0-1 0 0,1-1 0 0 0,0 1 1 0 0,-1 0-1 0 0,1-1 1 0 0,-1 1-1 0 0,0 0 0 0 0,0 0 1 0 0,0 0-1 0 0,0-1 0 0 0,-1 1 1 0 0,1 0-1 0 0,-1 0 1 0 0,1-1-1 0 0,-1 1 0 0 0,0 0 1 0 0,0-1-1 0 0,0 1 0 0 0,-1-1 1 0 0,1 1-1 0 0,-1-1 1 0 0,1 0-1 0 0,-1 1 0 0 0,0-1 1 0 0,0 0-1 0 0,1 0 0 0 0,-2 0 1 0 0,1-1-1 0 0,0 1 1 0 0,0 0-1 0 0,-4 1 0 0 0,-9 7 171 0 0,-1-2 0 0 0,0 0 0 0 0,-32 12 0 0 0,24-11-30 0 0,12-4-151 0 0,0 0 0 0 0,0 1 0 0 0,-17 13 0 0 0,16-9-314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0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56 129 3681 0 0,'-13'-67'2789'0'0,"11"61"-1888"0"0,0 0 0 0 0,0 0 0 0 0,0 1 0 0 0,-1-1 0 0 0,0 1 0 0 0,0-1 0 0 0,-1 1 0 0 0,-15-12 5174 0 0,18 18-5958 0 0,0 13 1531 0 0,7 19-1276 0 0,72 177 379 0 0,19 65-647 0 0,-63-141-53 0 0,-5 2 0 0 0,-7 2 0 0 0,9 233 0 0 0,-31-364-169 0 0,-2 55 121 0 0,2-57-423 0 0,-1 0-1 0 0,0-1 1 0 0,0 1-1 0 0,-1 0 1 0 0,0 0-1 0 0,-2 4 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0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50 213 3857 0 0,'-17'-30'-231'0'0,"12"22"923"0"0,0-1-1 0 0,0 1 0 0 0,1-1 1 0 0,0 0-1 0 0,-4-19 1 0 0,7 25-463 0 0,1 1 0 0 0,0-1-1 0 0,0 0 1 0 0,0 0 0 0 0,0 1 0 0 0,0-1 0 0 0,1 0 0 0 0,-1 0 0 0 0,1 1-1 0 0,0-1 1 0 0,0 1 0 0 0,0-1 0 0 0,0 1 0 0 0,0-1 0 0 0,0 1-1 0 0,1-1 1 0 0,-1 1 0 0 0,1 0 0 0 0,-1 0 0 0 0,1 0 0 0 0,0 0-1 0 0,0 0 1 0 0,0 0 0 0 0,0 0 0 0 0,1 1 0 0 0,1-2 0 0 0,7-4 232 0 0,1 1 0 0 0,-1 0 1 0 0,1 1-1 0 0,0 0 1 0 0,1 1-1 0 0,-1 0 1 0 0,1 1-1 0 0,0 1 0 0 0,-1 0 1 0 0,1 0-1 0 0,15 1 1 0 0,-12 1-321 0 0,-1 0 1 0 0,0 2-1 0 0,1-1 1 0 0,-1 2-1 0 0,0 0 1 0 0,0 0-1 0 0,0 2 1 0 0,-1 0-1 0 0,16 7 1 0 0,-21-7-130 0 0,0 0 0 0 0,-1 1 0 0 0,1 0 0 0 0,-1 0 0 0 0,0 1 0 0 0,-1 0 0 0 0,0 0 0 0 0,0 1 1 0 0,-1 0-1 0 0,1 0 0 0 0,-2 1 0 0 0,7 11 0 0 0,-5-6-37 0 0,-2 0-1 0 0,1 0 1 0 0,-2 1 0 0 0,0-1 0 0 0,-1 1-1 0 0,0 0 1 0 0,0 24 0 0 0,-3-1-71 0 0,-1 0 0 0 0,-3 0 0 0 0,-1-1-1 0 0,-1 0 1 0 0,-22 68 0 0 0,10-51 58 0 0,-2-1 0 0 0,-3-1-1 0 0,-1-1 1 0 0,-55 83-1 0 0,75-128 45 0 0,0 0 0 0 0,-1 0 0 0 0,1 0 0 0 0,-1-1 0 0 0,-1 1 0 0 0,1-1 0 0 0,-1-1 0 0 0,-8 7 0 0 0,36-21 374 0 0,1 1-1 0 0,1 1 1 0 0,0 1 0 0 0,26-5 0 0 0,105-10-138 0 0,-59 9-132 0 0,-91 13-137 0 0,28-6-230 0 0,0 1 1 0 0,0 2-1 0 0,0 1 0 0 0,0 2 0 0 0,38 4 1 0 0,-28 5-7203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0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29 17972 0 0,'-6'1'193'0'0,"0"0"0"0"0,0 1 1 0 0,0 0-1 0 0,0 0 0 0 0,1 1 1 0 0,-1 0-1 0 0,1 0 0 0 0,-1 0 1 0 0,1 0-1 0 0,0 1 0 0 0,0 0 0 0 0,0 0 1 0 0,1 1-1 0 0,0-1 0 0 0,-1 1 1 0 0,-3 6-1 0 0,1 1-129 0 0,1 0 1 0 0,1 0-1 0 0,0 1 1 0 0,1 0-1 0 0,0-1 1 0 0,1 1-1 0 0,0 1 1 0 0,1-1 0 0 0,1 0-1 0 0,0 0 1 0 0,1 1-1 0 0,0-1 1 0 0,1 1-1 0 0,0-1 1 0 0,1 0-1 0 0,1 0 1 0 0,0 0-1 0 0,1 0 1 0 0,0 0-1 0 0,9 17 1 0 0,-7-17-85 0 0,0-2 0 0 0,1 1 0 0 0,0-1-1 0 0,0 0 1 0 0,2 0 0 0 0,-1-1 0 0 0,1 0 0 0 0,1 0 0 0 0,12 9 0 0 0,-14-13 17 0 0,1 0-1 0 0,-1-1 0 0 0,1 0 0 0 0,0-1 1 0 0,0 0-1 0 0,0 0 0 0 0,0-1 1 0 0,1 0-1 0 0,-1 0 0 0 0,1-1 1 0 0,0-1-1 0 0,0 0 0 0 0,11 0 1 0 0,-16-1-38 0 0,-1 0 0 0 0,1 0 1 0 0,-1 0-1 0 0,0-1 0 0 0,1 0 0 0 0,-1 0 1 0 0,1 0-1 0 0,-1-1 0 0 0,0 1 0 0 0,0-1 1 0 0,0 0-1 0 0,0-1 0 0 0,0 1 1 0 0,0 0-1 0 0,0-1 0 0 0,-1 0 0 0 0,0 0 1 0 0,1 0-1 0 0,-1 0 0 0 0,0-1 0 0 0,0 1 1 0 0,-1-1-1 0 0,1 0 0 0 0,-1 1 1 0 0,0-1-1 0 0,0 0 0 0 0,0-1 0 0 0,0 1 1 0 0,-1 0-1 0 0,0 0 0 0 0,0-1 0 0 0,1-6 1 0 0,0-1 35 0 0,0-1 0 0 0,-2 1 0 0 0,1-1 1 0 0,-2 0-1 0 0,1 1 0 0 0,-2-1 0 0 0,0 0 1 0 0,0 1-1 0 0,-1 0 0 0 0,-7-17 0 0 0,-8-9 219 0 0,-2 1-1 0 0,-1 1 0 0 0,-2 1 0 0 0,-36-42 0 0 0,46 60-242 0 0,8 11 10 0 0,0-1 0 0 0,-1 1 0 0 0,0 0 0 0 0,0 0 0 0 0,-1 0 0 0 0,-12-8 0 0 0,18 13-111 0 0,-1 1 1 0 0,1-1 0 0 0,-1 0 0 0 0,1 1 0 0 0,-1-1 0 0 0,1 0 0 0 0,-1 1 0 0 0,1 0 0 0 0,-1-1 0 0 0,1 1 0 0 0,-1 0 0 0 0,1 0 0 0 0,-1 0 0 0 0,0 0 0 0 0,1 0 0 0 0,-1 0 0 0 0,1 0 0 0 0,-1 1 0 0 0,1-1 0 0 0,-1 0 0 0 0,1 1 0 0 0,-1-1 0 0 0,1 1 0 0 0,-1 0 0 0 0,1 0 0 0 0,-1-1 0 0 0,1 1 0 0 0,0 0 0 0 0,0 0 0 0 0,-1 0 0 0 0,1 0 0 0 0,0 0-1 0 0,0 1 1 0 0,0-1 0 0 0,0 0 0 0 0,0 1 0 0 0,0-1 0 0 0,1 0 0 0 0,-1 1 0 0 0,0-1 0 0 0,1 1 0 0 0,-1-1 0 0 0,0 2 0 0 0,-4 15-5939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1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19 14283 0 0,'0'-1'121'0'0,"-1"0"-1"0"0,1 0 0 0 0,-1 0 1 0 0,1 0-1 0 0,-1 0 1 0 0,1 0-1 0 0,-1 0 1 0 0,0 0-1 0 0,0 0 1 0 0,1 0-1 0 0,-1 0 1 0 0,0 1-1 0 0,0-1 1 0 0,0 0-1 0 0,0 1 0 0 0,0-1 1 0 0,0 0-1 0 0,0 1 1 0 0,0-1-1 0 0,0 1 1 0 0,0 0-1 0 0,0-1 1 0 0,0 1-1 0 0,-2 0 1 0 0,1 0 106 0 0,-1 0 0 0 0,1 0 0 0 0,-1 0 0 0 0,1 1 0 0 0,-1-1 0 0 0,1 1 0 0 0,-1 0 0 0 0,1 0 0 0 0,0 0 0 0 0,-5 2 0 0 0,-3 3 273 0 0,-1 1 0 0 0,1 1 0 0 0,-14 13 1 0 0,10-8-300 0 0,0 1 0 0 0,1 1-1 0 0,1 0 1 0 0,0 1 0 0 0,-16 30 0 0 0,22-35-187 0 0,1-1-1 0 0,1 1 0 0 0,0 0 1 0 0,0 0-1 0 0,1 0 0 0 0,0 1 1 0 0,1-1-1 0 0,0 1 0 0 0,1 0 1 0 0,1 22-1 0 0,0-30-13 0 0,1 1 1 0 0,0 0-1 0 0,0 0 1 0 0,0-1-1 0 0,1 1 0 0 0,0-1 1 0 0,0 1-1 0 0,0-1 0 0 0,0 0 1 0 0,1 1-1 0 0,-1-1 1 0 0,1 0-1 0 0,0-1 0 0 0,0 1 1 0 0,1-1-1 0 0,-1 1 1 0 0,1-1-1 0 0,0 0 0 0 0,0 0 1 0 0,0 0-1 0 0,0-1 1 0 0,0 0-1 0 0,0 1 0 0 0,1-1 1 0 0,-1-1-1 0 0,7 3 1 0 0,11 2-25 0 0,1-1 0 0 0,-1-1 1 0 0,1-1-1 0 0,29 1 0 0 0,-30-3-17 0 0,18 1 10 0 0,-8 0-4 0 0,46 6-1 0 0,-70-6 33 0 0,-1-1 1 0 0,0 1-1 0 0,0 0 0 0 0,0 1 0 0 0,0-1 1 0 0,0 1-1 0 0,0 1 0 0 0,0 0 0 0 0,-1-1 0 0 0,0 2 1 0 0,11 8-1 0 0,-14-8-7 0 0,1-1 1 0 0,-1 1-1 0 0,-1 0 0 0 0,1 0 1 0 0,-1 1-1 0 0,1-1 1 0 0,-1 0-1 0 0,-1 1 0 0 0,1-1 1 0 0,-1 1-1 0 0,0 0 1 0 0,0-1-1 0 0,-1 1 0 0 0,0 0 1 0 0,0-1-1 0 0,0 1 1 0 0,-1 0-1 0 0,-1 9 0 0 0,-3 11-60 0 0,-2 1 0 0 0,-14 38 0 0 0,20-62 68 0 0,-52 123-168 0 0,10-47-5961 0 0,16-34-824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1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11 8754 0 0,'0'-1'69'0'0,"1"1"1"0"0,-1 0-1 0 0,0 0 0 0 0,0-1 1 0 0,0 1-1 0 0,0 0 1 0 0,0 0-1 0 0,0-1 0 0 0,0 1 1 0 0,0 0-1 0 0,1-1 0 0 0,-1 1 1 0 0,0 0-1 0 0,0 0 1 0 0,0-1-1 0 0,0 1 0 0 0,0 0 1 0 0,-1-1-1 0 0,1 1 1 0 0,0 0-1 0 0,0 0 0 0 0,0-1 1 0 0,0 1-1 0 0,0 0 0 0 0,0 0 1 0 0,0-1-1 0 0,0 1 1 0 0,-1 0-1 0 0,1 0 0 0 0,0-1 1 0 0,0 1-1 0 0,0 0 1 0 0,-1 0-1 0 0,1 0 0 0 0,0-1 1 0 0,0 1-1 0 0,0 0 0 0 0,-1 0 1 0 0,1 0-1 0 0,0 0 1 0 0,0 0-1 0 0,-1 0 0 0 0,1-1 1 0 0,0 1-1 0 0,-1 0 1 0 0,1 0-1 0 0,-18 6 2130 0 0,-14 17 457 0 0,30-22-2493 0 0,1 0 0 0 0,0 1-1 0 0,0-1 1 0 0,0 0 0 0 0,0 1 0 0 0,0-1-1 0 0,0 1 1 0 0,0 0 0 0 0,0-1-1 0 0,1 1 1 0 0,-2 3 0 0 0,7-2 1515 0 0,9-9-830 0 0,29-14-2703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7:55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10594 0 0,'3'0'88'0'0,"-1"1"-1"0"0,0 0 1 0 0,0-1-1 0 0,0 1 1 0 0,0 0-1 0 0,0 0 1 0 0,0 0-1 0 0,0 0 1 0 0,0 0-1 0 0,0 1 1 0 0,0-1-1 0 0,0 0 1 0 0,-1 1-1 0 0,1 0 1 0 0,0-1-1 0 0,-1 1 1 0 0,0 0-1 0 0,1 0 1 0 0,-1 0-1 0 0,1 2 1 0 0,23 46 917 0 0,-22-43-875 0 0,44 116 877 0 0,38 165 1 0 0,-69-228-789 0 0,1 15-1613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31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0 10138 0 0,'1'0'246'0'0,"1"1"1"0"0,-1-1-1 0 0,1 1 0 0 0,-1 0 1 0 0,0-1-1 0 0,1 1 0 0 0,-1 0 1 0 0,0 0-1 0 0,1 0 0 0 0,-1 0 1 0 0,0 0-1 0 0,0 0 0 0 0,0 0 0 0 0,0 0 1 0 0,0 1-1 0 0,2 1 0 0 0,16 27 668 0 0,-15-24-478 0 0,23 48 959 0 0,-2 0 0 0 0,34 106-1 0 0,-33-84-1671 0 0,-16-48-117 0 0</inkml:trace>
  <inkml:trace contextRef="#ctx0" brushRef="#br0" timeOffset="1">19 463 5065 0 0,'-1'0'16'0'0,"0"-1"0"0"0,-1 0 0 0 0,1 1 0 0 0,0-1-1 0 0,0 0 1 0 0,0 0 0 0 0,0 0 0 0 0,0 0 0 0 0,0 0 0 0 0,1 0 0 0 0,-1 0 0 0 0,0 0 0 0 0,0 0-1 0 0,1 0 1 0 0,-1 0 0 0 0,0-1 0 0 0,1 1 0 0 0,0 0 0 0 0,-1 0 0 0 0,1-1 0 0 0,0 1 0 0 0,-1 0-1 0 0,1 0 1 0 0,0-1 0 0 0,0 1 0 0 0,0 0 0 0 0,0-1 0 0 0,0 1 0 0 0,0 0 0 0 0,1-3-1 0 0,11-44-334 0 0,-9 39 294 0 0,1-3-137 0 0,1 0 0 0 0,0 1 0 0 0,0 0 0 0 0,1 0 0 0 0,0 0 0 0 0,1 0 0 0 0,1 1 0 0 0,-1 1 1 0 0,2-1-1 0 0,-1 1 0 0 0,12-9 0 0 0,3 0 142 0 0,2 0 1 0 0,1 2 0 0 0,39-20 0 0 0,75-46 107 0 0,-129 77-88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1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0 211 10594 0 0,'0'-1'2345'0'0,"2"-3"-937"0"0,2-1 48 0 0,2-4 9 0 0,3-5-561 0 0,3-5-104 0 0,1-2-32 0 0,0 1 0 0 0,3-1-504 0 0,-1 0-104 0 0,0 1-15 0 0,8-8-5747 0 0,-2 0-1151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2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118 322 5985 0 0,'-16'-37'2199'0'0,"-21"-74"0"0"0,18 51-988 0 0,-16-54-229 0 0,25 150-4724 0 0,12-12 3926 0 0,2 0 0 0 0,0 0 1 0 0,2-1-1 0 0,0 1 0 0 0,2-1 0 0 0,12 27 1 0 0,74 129 2035 0 0,-26-67-919 0 0,23 40 378 0 0,-76-124-1878 0 0,-1 2 0 0 0,-2-1 0 0 0,12 43 0 0 0,-18-45-3367 0 0,-2-1-1155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2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57 14283 0 0,'-2'-2'201'0'0,"0"0"0"0"0,1 0 0 0 0,0 0 0 0 0,-1 0 0 0 0,1 0 0 0 0,0 0 0 0 0,0-1 0 0 0,0 1 0 0 0,0-1 0 0 0,1 1 0 0 0,-1 0 0 0 0,0-1 0 0 0,1-3 0 0 0,0 5-141 0 0,0 0-1 0 0,0 0 0 0 0,0 0 0 0 0,0 1 0 0 0,0-1 1 0 0,0 0-1 0 0,0 0 0 0 0,0 0 0 0 0,1 0 0 0 0,-1 1 0 0 0,0-1 1 0 0,1 0-1 0 0,-1 0 0 0 0,0 1 0 0 0,1-1 0 0 0,-1 0 1 0 0,1 1-1 0 0,-1-1 0 0 0,1 0 0 0 0,-1 1 0 0 0,1-1 1 0 0,0 1-1 0 0,-1-1 0 0 0,1 1 0 0 0,0-1 0 0 0,-1 1 1 0 0,1-1-1 0 0,0 1 0 0 0,0 0 0 0 0,-1-1 0 0 0,1 1 1 0 0,0 0-1 0 0,0 0 0 0 0,0 0 0 0 0,-1 0 0 0 0,1-1 1 0 0,0 1-1 0 0,0 0 0 0 0,0 0 0 0 0,-1 0 0 0 0,1 1 0 0 0,0-1 1 0 0,0 0-1 0 0,0 0 0 0 0,0 1 0 0 0,3 0-16 0 0,-1 0 1 0 0,0 0-1 0 0,1 1 0 0 0,-1-1 0 0 0,0 1 0 0 0,0 0 1 0 0,-1 0-1 0 0,1 0 0 0 0,0 0 0 0 0,0 1 0 0 0,-1-1 0 0 0,0 1 1 0 0,1-1-1 0 0,-1 1 0 0 0,0 0 0 0 0,0 0 0 0 0,-1 0 1 0 0,1 0-1 0 0,1 4 0 0 0,3 6-130 0 0,0 1-1 0 0,8 30 1 0 0,-9-23-285 0 0,-1 1 0 0 0,-1 0 1 0 0,-1 0-1 0 0,-1 1 0 0 0,-1-1 0 0 0,-1 0 1 0 0,-5 27-1 0 0,-4 4-529 0 0,-29 93 0 0 0,37-138 788 0 0,-2 4 2754 0 0,14-22-572 0 0,1-3-1724 0 0,0 1-1 0 0,1-1 1 0 0,0 2-1 0 0,1 0 1 0 0,27-18-1 0 0,-28 22-706 0 0,0 0 0 0 0,0 1 0 0 0,1 1-1 0 0,19-7 1 0 0,-4 5-6990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3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89 230 5065 0 0,'11'-11'3311'0'0,"6"-11"-811"0"0,-15 16-2298 0 0,0 0-1 0 0,0-1 1 0 0,-1 1 0 0 0,1 0 0 0 0,-1 0 0 0 0,-1-1 0 0 0,0 1 0 0 0,1 0 0 0 0,-2-1 0 0 0,1 1 0 0 0,-1 0 0 0 0,0-1 0 0 0,0 1-1 0 0,-1 0 1 0 0,0 0 0 0 0,0 0 0 0 0,0 0 0 0 0,-1 0 0 0 0,0 1 0 0 0,0-1 0 0 0,0 1 0 0 0,-1 0 0 0 0,0-1 0 0 0,0 2 0 0 0,0-1-1 0 0,0 0 1 0 0,-1 1 0 0 0,0 0 0 0 0,0 0 0 0 0,0 0 0 0 0,0 1 0 0 0,-1 0 0 0 0,1 0 0 0 0,-1 0 0 0 0,0 0 0 0 0,-7-1 0 0 0,13 4-194 0 0,-1-1 1 0 0,0 1 0 0 0,1 0 0 0 0,-1 0-1 0 0,0-1 1 0 0,1 1 0 0 0,-1 0 0 0 0,0 0-1 0 0,1 0 1 0 0,-1 0 0 0 0,0 0 0 0 0,1 0-1 0 0,-1 0 1 0 0,0 0 0 0 0,0 0 0 0 0,1 1-1 0 0,-1-1 1 0 0,0 0 0 0 0,1 0 0 0 0,-1 0-1 0 0,1 1 1 0 0,-1-1 0 0 0,0 1-1 0 0,1-1 1 0 0,-1 0 0 0 0,1 1 0 0 0,-1-1-1 0 0,1 1 1 0 0,-1-1 0 0 0,1 1 0 0 0,-1-1-1 0 0,0 2 1 0 0,1 0 29 0 0,-1 0 1 0 0,1-1-1 0 0,0 1 0 0 0,-1 0 0 0 0,1 0 1 0 0,0 0-1 0 0,0 0 0 0 0,0 0 0 0 0,1 0 1 0 0,-1-1-1 0 0,0 1 0 0 0,1 2 0 0 0,2 6 132 0 0,1 0 0 0 0,0 0 0 0 0,7 13 0 0 0,-3-11-444 0 0,1 1 0 0 0,1-1 0 0 0,0 0-1 0 0,15 13 1 0 0,-5-7-6324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3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323 541 14283 0 0,'-2'-6'513'0'0,"0"0"0"0"0,0 0 0 0 0,-1 0 1 0 0,0 1-1 0 0,0-1 0 0 0,-1 1 0 0 0,0 0 0 0 0,0 0 0 0 0,0 0 0 0 0,0 0 1 0 0,-1 1-1 0 0,-8-7 0 0 0,10 9-432 0 0,0 0 0 0 0,0 0 0 0 0,0 1 0 0 0,0-1 1 0 0,-1 1-1 0 0,1 0 0 0 0,-1 0 0 0 0,1 0 0 0 0,0 0 0 0 0,-1 1 0 0 0,1 0 0 0 0,-1-1 1 0 0,0 1-1 0 0,1 0 0 0 0,-1 1 0 0 0,1-1 0 0 0,-1 0 0 0 0,1 1 0 0 0,-1 0 1 0 0,1 0-1 0 0,0 0 0 0 0,-1 0 0 0 0,1 1 0 0 0,-3 1 0 0 0,-7 5-43 0 0,2 0-1 0 0,-1 0 1 0 0,1 1 0 0 0,0 1-1 0 0,1 0 1 0 0,0 0 0 0 0,1 1-1 0 0,0 0 1 0 0,-13 22-1 0 0,12-16-50 0 0,0 0 0 0 0,2 0 0 0 0,0 1 0 0 0,1 1 0 0 0,1-1-1 0 0,-7 32 1 0 0,12-45-1 0 0,1 0 0 0 0,-1 1-1 0 0,1-1 1 0 0,0 1 0 0 0,0-1-1 0 0,1 0 1 0 0,-1 1 0 0 0,1-1-1 0 0,0 0 1 0 0,1 0 0 0 0,-1 1-1 0 0,1-1 1 0 0,0 0 0 0 0,1 0-1 0 0,2 5 1 0 0,-3-7-33 0 0,0-1 0 0 0,0 0 0 0 0,0 0 0 0 0,0 0 0 0 0,0 0 0 0 0,1 0 0 0 0,-1 0 0 0 0,1 0 0 0 0,-1-1 0 0 0,1 1 1 0 0,-1-1-1 0 0,1 0 0 0 0,0 0 0 0 0,0 0 0 0 0,0 0 0 0 0,-1 0 0 0 0,1-1 0 0 0,0 1 0 0 0,0-1 0 0 0,0 0 0 0 0,0 0 0 0 0,0 0 0 0 0,0 0 0 0 0,0 0 0 0 0,0-1 0 0 0,0 1 0 0 0,0-1 0 0 0,5-2 0 0 0,2-1-348 0 0,0 0-1 0 0,0 0 0 0 0,0-1 1 0 0,-1-1-1 0 0,0 0 0 0 0,0 0 1 0 0,0-1-1 0 0,-1 0 0 0 0,0 0 1 0 0,0-1-1 0 0,-1 0 1 0 0,0 0-1 0 0,0-1 0 0 0,-1 0 1 0 0,0 0-1 0 0,-1 0 0 0 0,0-1 1 0 0,7-20-1 0 0,-6 15-1 0 0,-1 0 0 0 0,-1-1-1 0 0,0 1 1 0 0,-2-1 0 0 0,1 0 0 0 0,-2 0-1 0 0,0 0 1 0 0,-1-1 0 0 0,-1 1 0 0 0,0 0-1 0 0,-1 0 1 0 0,-5-18 0 0 0,-26-67 5438 0 0,-71-149 1 0 0,70 174-2841 0 0,30 66-1907 0 0,3 7-124 0 0,-1 0 0 0 0,1-1 0 0 0,0 1 0 0 0,-1 0 0 0 0,0 0 0 0 0,0 0 0 0 0,0 0 0 0 0,-4-4 0 0 0,5 12-52 0 0,-1-1 0 0 0,1 1 1 0 0,1 0-1 0 0,-1 0 0 0 0,1-1 0 0 0,-1 1 0 0 0,1 0 0 0 0,1 5 0 0 0,3 24-68 0 0,1 1-1 0 0,2-1 1 0 0,2 0-1 0 0,0 0 1 0 0,3-1-1 0 0,0-1 1 0 0,3 0-1 0 0,0 0 1 0 0,22 30-1 0 0,24 31-189 0 0,112 127 0 0 0,-140-179-203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3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11 10138 0 0,'-6'-2'603'0'0,"-1"-1"0"0"0,1 2-1 0 0,-1-1 1 0 0,0 1 0 0 0,0 0-1 0 0,0 0 1 0 0,1 1 0 0 0,-1 0 0 0 0,0 0-1 0 0,0 1 1 0 0,0 0 0 0 0,0 0-1 0 0,1 0 1 0 0,-9 4 0 0 0,14-5-479 0 0,0 1 0 0 0,0 0 1 0 0,0 0-1 0 0,-1 0 0 0 0,1 0 0 0 0,0 0 1 0 0,1 0-1 0 0,-1 1 0 0 0,0-1 1 0 0,0 0-1 0 0,0 0 0 0 0,1 1 0 0 0,-1-1 1 0 0,1 0-1 0 0,-1 1 0 0 0,1-1 0 0 0,-1 1 1 0 0,1-1-1 0 0,0 1 0 0 0,0-1 1 0 0,0 0-1 0 0,0 1 0 0 0,0-1 0 0 0,0 1 1 0 0,0-1-1 0 0,0 1 0 0 0,0-1 1 0 0,1 1-1 0 0,0 0 0 0 0,13 50 31 0 0,-11-43 95 0 0,4 14-152 0 0,16 52-139 0 0,63 136 0 0 0,-77-193-402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4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10138 0 0,'8'3'10747'0'0,"20"16"-8453"0"0,37 27-2659 0 0,-49-35 122 0 0,-1 2 0 0 0,0 0 0 0 0,-1 0 0 0 0,0 1-1 0 0,22 31 1 0 0,-25-25-356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4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0 360 6449 0 0,'1'-3'577'0'0,"1"2"-465"0"0,0 0-112 0 0,0-1 0 0 0,0 1 888 0 0,1 0 152 0 0,2-3 32 0 0,3-1 8 0 0,4-2 145 0 0,-1-1 31 0 0,1 2 8 0 0,-1-2 0 0 0,0 1-1456 0 0,0-2-288 0 0,2 0-56 0 0,-3-5-8 0 0</inkml:trace>
  <inkml:trace contextRef="#ctx0" brushRef="#br0" timeOffset="1">384 1 6913 0 0,'-11'0'569'0'0,"0"0"1"0"0,0 0-1 0 0,0 2 0 0 0,0-1 0 0 0,1 1 0 0 0,-1 0 0 0 0,1 1 0 0 0,-1 1 0 0 0,1-1 0 0 0,0 2 0 0 0,0-1 0 0 0,1 1 0 0 0,0 1 0 0 0,-13 9 0 0 0,16-11-373 0 0,0 0 0 0 0,0 1 0 0 0,0 0 0 0 0,0 1 0 0 0,1-1 0 0 0,-1 1 0 0 0,2 0 0 0 0,-1 0 0 0 0,1 1 0 0 0,-1-1-1 0 0,2 1 1 0 0,-1 0 0 0 0,1 0 0 0 0,0 0 0 0 0,1 0 0 0 0,-1 1 0 0 0,2-1 0 0 0,-1 1 0 0 0,1 0 0 0 0,-1 14 0 0 0,2-18-172 0 0,1 1 1 0 0,0-1-1 0 0,0 1 0 0 0,0-1 0 0 0,0 1 1 0 0,0-1-1 0 0,1 0 0 0 0,0 1 0 0 0,0-1 0 0 0,0 0 1 0 0,1 0-1 0 0,-1 0 0 0 0,1-1 0 0 0,0 1 1 0 0,4 4-1 0 0,-1-3 44 0 0,0 0 0 0 0,1-1 0 0 0,-1 1 1 0 0,1-1-1 0 0,-1-1 0 0 0,1 1 0 0 0,0-1 0 0 0,12 3 1 0 0,1-1 87 0 0,0 0 0 0 0,0-2 0 0 0,0-1 1 0 0,0 0-1 0 0,1-1 0 0 0,22-3 0 0 0,-6-1-991 0 0,0-3-4191 0 0,-2 0-1754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4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1179 7834 0 0,'-18'6'851'0'0,"0"0"1"0"0,-1-1-1 0 0,-32 5 1 0 0,116-45 4103 0 0,334-134 323 0 0,214-54-4058 0 0,232-23-1220 0 0,-313 97 0 0 0,-500 140 1 0 0,1204-326 206 0 0,-1176 318-179 0 0,-43 11-246 0 0,0 1 1 0 0,0 1-1 0 0,30-4 0 0 0,-40 9-1037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5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62 8754 0 0,'-7'-4'844'0'0,"1"0"0"0"0,0 0 0 0 0,1-1 0 0 0,-1 0 0 0 0,1 0 0 0 0,-7-9 0 0 0,-7-6 4728 0 0,21 29-2826 0 0,12 41-2486 0 0,76 164-267 0 0,-47-123-6590 0 0,-27-57-549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8:31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3225 0 0,'6'18'737'0'0,"0"1"732"0"0,1-1-1 0 0,1 1 1 0 0,16 26 0 0 0,-23-42-1280 0 0,1 0 1 0 0,0 0 0 0 0,0 0-1 0 0,0 0 1 0 0,1 0-1 0 0,-1-1 1 0 0,1 1-1 0 0,-1-1 1 0 0,1 1 0 0 0,0-1-1 0 0,0 0 1 0 0,0 0-1 0 0,0 0 1 0 0,0-1-1 0 0,0 1 1 0 0,1-1 0 0 0,-1 0-1 0 0,0 0 1 0 0,1 0-1 0 0,-1 0 1 0 0,1 0-1 0 0,0-1 1 0 0,-1 1-1 0 0,1-1 1 0 0,-1 0 0 0 0,6-1-1 0 0,-7 1-104 0 0,0 0 0 0 0,0-1-1 0 0,0 1 1 0 0,0-1 0 0 0,0 0-1 0 0,-1 1 1 0 0,1-1 0 0 0,0 0 0 0 0,0 0-1 0 0,-1 0 1 0 0,1 0 0 0 0,-1 0-1 0 0,1-1 1 0 0,-1 1 0 0 0,1 0 0 0 0,-1-1-1 0 0,0 1 1 0 0,1-1 0 0 0,-1 1-1 0 0,0-1 1 0 0,0 0 0 0 0,0-1 0 0 0,0 0 8 0 0,0 0 0 0 0,0-1 1 0 0,0 1-1 0 0,-1 0 0 0 0,0-1 1 0 0,0 1-1 0 0,0 0 1 0 0,0-1-1 0 0,0 1 0 0 0,0 0 1 0 0,-3-7-1 0 0,0 0-22 0 0,0 0 0 0 0,-1 0 0 0 0,0 0-1 0 0,-1 1 1 0 0,0-1 0 0 0,-13-16 0 0 0,-11-8-1250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5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7834 0 0,'0'-1'115'0'0,"0"-1"1"0"0,1 1 0 0 0,-1 0 0 0 0,1-1 0 0 0,-1 1-1 0 0,1 0 1 0 0,-1-1 0 0 0,1 1 0 0 0,0 0 0 0 0,0 0-1 0 0,0 0 1 0 0,0 0 0 0 0,0 0 0 0 0,0 0 0 0 0,0 0-1 0 0,0 0 1 0 0,0 0 0 0 0,0 0 0 0 0,0 0 0 0 0,1 1-1 0 0,-1-1 1 0 0,0 1 0 0 0,1-1 0 0 0,-1 1 0 0 0,0-1-1 0 0,1 1 1 0 0,-1 0 0 0 0,1-1 0 0 0,-1 1 0 0 0,0 0-1 0 0,1 0 1 0 0,1 0 0 0 0,-1 0-49 0 0,0 0 0 0 0,0 0 1 0 0,0 0-1 0 0,1 0 0 0 0,-1 0 0 0 0,0 0 1 0 0,0 0-1 0 0,0 1 0 0 0,0-1 0 0 0,0 1 1 0 0,0 0-1 0 0,0-1 0 0 0,0 1 0 0 0,0 0 1 0 0,0 0-1 0 0,0 0 0 0 0,0 1 0 0 0,-1-1 1 0 0,1 0-1 0 0,0 1 0 0 0,-1-1 0 0 0,2 2 0 0 0,-1 2-268 0 0,0 1-1 0 0,0-1 0 0 0,0 0 0 0 0,-1 0 0 0 0,0 1 1 0 0,0-1-1 0 0,-1 0 0 0 0,1 1 0 0 0,-1-1 0 0 0,0 1 1 0 0,-2 7-1 0 0,-12 64-880 0 0,10-62 1003 0 0,-15 59 180 0 0,-16 83 3038 0 0,35-153-2872 0 0,-1 0 1 0 0,1 0-1 0 0,-1-1 1 0 0,1 1-1 0 0,0 0 1 0 0,0 0-1 0 0,1 0 1 0 0,-1-1-1 0 0,1 1 1 0 0,2 7-1 0 0,-2-10-194 0 0,-1 0 1 0 0,1 0-1 0 0,0 0 1 0 0,0 0-1 0 0,0 0 1 0 0,0 0-1 0 0,-1 0 0 0 0,1-1 1 0 0,0 1-1 0 0,1 0 1 0 0,-1-1-1 0 0,0 1 0 0 0,0 0 1 0 0,0-1-1 0 0,0 1 1 0 0,0-1-1 0 0,1 0 1 0 0,-1 1-1 0 0,0-1 0 0 0,0 0 1 0 0,1 0-1 0 0,-1 0 1 0 0,0 1-1 0 0,0-1 0 0 0,1-1 1 0 0,-1 1-1 0 0,0 0 1 0 0,0 0-1 0 0,1 0 1 0 0,-1-1-1 0 0,0 1 0 0 0,0-1 1 0 0,0 1-1 0 0,2-2 1 0 0,12-3 121 0 0,-1-1 1 0 0,0-1-1 0 0,-1 0 1 0 0,1 0 0 0 0,14-13-1 0 0,62-54-916 0 0,-34 25-4459 0 0,-23 24-693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5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47 115 10594 0 0,'0'1'311'0'0,"0"0"1"0"0,0 0-1 0 0,1 0 0 0 0,-1 0 0 0 0,0 0 0 0 0,1 0 1 0 0,-1 0-1 0 0,1-1 0 0 0,0 1 0 0 0,-1 0 0 0 0,1 0 1 0 0,0 0-1 0 0,-1-1 0 0 0,1 1 0 0 0,0 0 0 0 0,0-1 1 0 0,-1 1-1 0 0,1-1 0 0 0,0 1 0 0 0,0-1 0 0 0,0 1 0 0 0,2 0 1 0 0,-3-1-265 0 0,1 0 0 0 0,-1 0 1 0 0,1 1-1 0 0,-1-1 0 0 0,1 0 1 0 0,-1 0-1 0 0,1 0 1 0 0,-1 0-1 0 0,1 0 0 0 0,-1 0 1 0 0,1 0-1 0 0,-1 0 0 0 0,1 0 1 0 0,-1 0-1 0 0,1 0 0 0 0,-1-1 1 0 0,1 1-1 0 0,-1 0 0 0 0,1 0 1 0 0,-1 0-1 0 0,1-1 1 0 0,-1 1-1 0 0,1 0 0 0 0,-1-1 1 0 0,1 1-1 0 0,-1 0 0 0 0,0-1 1 0 0,1 1-1 0 0,-1 0 0 0 0,0-1 1 0 0,1 1-1 0 0,-1-1 1 0 0,0 1-1 0 0,0 0 0 0 0,1-1 1 0 0,-1 1-1 0 0,0-1 0 0 0,0 1 1 0 0,0-1-1 0 0,0 1 0 0 0,1-1 1 0 0,-1 1-1 0 0,0-1 0 0 0,0 1 1 0 0,0-1-1 0 0,0 0 1 0 0,0 1-1 0 0,0-1 0 0 0,-1 1 1 0 0,1-1-1 0 0,0-8-37 0 0,-1 0 0 0 0,-1 0 0 0 0,1 0 0 0 0,-1 1 0 0 0,-4-10 0 0 0,5 14-23 0 0,0 0 0 0 0,-1-1-1 0 0,0 1 1 0 0,0 0 0 0 0,0 0 0 0 0,0 0-1 0 0,-1 1 1 0 0,0-1 0 0 0,1 1 0 0 0,-1-1 0 0 0,-6-4-1 0 0,8 7 7 0 0,1 1-1 0 0,-1-1 1 0 0,0 1-1 0 0,1-1 0 0 0,-1 1 1 0 0,0-1-1 0 0,1 1 1 0 0,-1 0-1 0 0,0-1 1 0 0,0 1-1 0 0,0 0 0 0 0,1 0 1 0 0,-1-1-1 0 0,0 1 1 0 0,0 0-1 0 0,0 0 1 0 0,1 0-1 0 0,-1 0 0 0 0,0 0 1 0 0,0 0-1 0 0,0 0 1 0 0,1 0-1 0 0,-1 1 1 0 0,0-1-1 0 0,0 0 0 0 0,0 0 1 0 0,1 1-1 0 0,-1-1 1 0 0,0 0-1 0 0,0 1 0 0 0,1-1 1 0 0,-1 1-1 0 0,0-1 1 0 0,1 1-1 0 0,-1-1 1 0 0,1 1-1 0 0,-1-1 0 0 0,1 1 1 0 0,-1 0-1 0 0,1-1 1 0 0,-1 1-1 0 0,1 0 1 0 0,-1 0-1 0 0,1-1 0 0 0,0 1 1 0 0,-1 0-1 0 0,1 0 1 0 0,0-1-1 0 0,0 1 1 0 0,0 0-1 0 0,0 0 0 0 0,0 1 1 0 0,-1 1 31 0 0,0 1 1 0 0,1-1 0 0 0,-1 1-1 0 0,1 0 1 0 0,0 0 0 0 0,0-1-1 0 0,0 1 1 0 0,1 0-1 0 0,0-1 1 0 0,1 6 0 0 0,1-2 27 0 0,1 0 1 0 0,1-1 0 0 0,-1 1-1 0 0,1-1 1 0 0,0 0 0 0 0,1 0-1 0 0,-1-1 1 0 0,1 1 0 0 0,0-1-1 0 0,8 5 1 0 0,13 7-744 0 0,29 16 0 0 0,-31-21-3981 0 0,0 0-1549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6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205 446 920 0 0,'2'-19'4248'0'0,"-2"19"-4177"0"0,-31 22 4432 0 0,29-20-4360 0 0,-27 22 2492 0 0,2 1 0 0 0,-32 37 0 0 0,53-54-2358 0 0,0-1 1 0 0,0 2-1 0 0,0-1 0 0 0,1 1 1 0 0,1 0-1 0 0,-1 0 0 0 0,1 0 1 0 0,1 1-1 0 0,0-1 0 0 0,0 1 1 0 0,1 0-1 0 0,0 0 0 0 0,-1 16 1 0 0,3-23-281 0 0,0-1 1 0 0,0 1 0 0 0,0-1 0 0 0,0 0 0 0 0,0 1-1 0 0,0-1 1 0 0,1 1 0 0 0,-1-1 0 0 0,1 0 0 0 0,-1 1-1 0 0,1-1 1 0 0,0 0 0 0 0,0 0 0 0 0,0 0 0 0 0,0 1-1 0 0,1-1 1 0 0,-1 0 0 0 0,1-1 0 0 0,-1 1 0 0 0,1 0-1 0 0,-1 0 1 0 0,1-1 0 0 0,0 1 0 0 0,0-1 0 0 0,0 1-1 0 0,0-1 1 0 0,0 0 0 0 0,0 1 0 0 0,0-1 0 0 0,0-1-1 0 0,4 2 1 0 0,-2-1-115 0 0,1-1 0 0 0,0 0 0 0 0,-1 0-1 0 0,1 0 1 0 0,0 0 0 0 0,-1-1 0 0 0,1 0 0 0 0,0 0-1 0 0,-1 0 1 0 0,1 0 0 0 0,-1-1 0 0 0,0 0 0 0 0,1 0-1 0 0,-1 0 1 0 0,5-3 0 0 0,2-3-507 0 0,0 0 0 0 0,0 0 1 0 0,-1-1-1 0 0,0 0 0 0 0,-1-1 1 0 0,0 0-1 0 0,-1 0 0 0 0,1-1 0 0 0,11-23 1 0 0,-10 16-220 0 0,-2-1 0 0 0,0 0 0 0 0,-2 0 0 0 0,0-1 0 0 0,-1 0 0 0 0,3-21 0 0 0,-4 6-33 0 0,-2-1-1 0 0,-1 0 0 0 0,-2 0 1 0 0,-1 0-1 0 0,-2 1 0 0 0,-2-1 1 0 0,-10-39-1 0 0,9 52 1588 0 0,-15-36-1 0 0,1 20 1760 0 0,18 34-1463 0 0,-1 1-1 0 0,-25-17 11421 0 0,28 21-12282 0 0,4 18 2427 0 0,12 24-2282 0 0,-14-40 74 0 0,36 92-75 0 0,-11-24-740 0 0,3-1-1 0 0,41 68 1 0 0,-52-108-7151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7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1376 0 0,'1'-5'82'0'0,"0"1"-1"0"0,0 0 0 0 0,0 0 1 0 0,0-1-1 0 0,1 1 0 0 0,-1 0 1 0 0,1 0-1 0 0,0 0 1 0 0,1 1-1 0 0,4-8 0 0 0,-5 8 105 0 0,1 0 0 0 0,-1 0-1 0 0,0 0 1 0 0,-1 0-1 0 0,1 0 1 0 0,-1-1 0 0 0,1 1-1 0 0,-1 0 1 0 0,-2-34 14592 0 0,-5 50-10159 0 0,-1 23-4628 0 0,24-69-68 0 0,-14 30 125 0 0,3 9 45 0 0,3 7-50 0 0,63 131-43 0 0,-23-42 0 0 0,-27-64-463 0 0,-8-13 761 0 0,14 33 1 0 0,-25-51-1510 0 0,0 1 1 0 0,-1 0-1 0 0,0 0 1 0 0,0-1-1 0 0,0 10 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7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24 456 0 0,'5'-10'10173'0'0,"7"8"-10256"0"0,17-2 1279 0 0,-1 0-1 0 0,1 2 0 0 0,0 1 1 0 0,0 1-1 0 0,47 7 1 0 0,-64-6-1063 0 0,1 1-1 0 0,-1 1 1 0 0,0 0 0 0 0,0 1 0 0 0,-1 0 0 0 0,1 1 0 0 0,-1 0-1 0 0,0 1 1 0 0,0 0 0 0 0,0 0 0 0 0,-1 1 0 0 0,0 1 0 0 0,-1 0 0 0 0,1 0-1 0 0,11 14 1 0 0,-17-14-49 0 0,1-1 0 0 0,-1 1-1 0 0,0 0 1 0 0,-1 0 0 0 0,0 0-1 0 0,0 1 1 0 0,-1-1 0 0 0,0 1-1 0 0,0 0 1 0 0,-1-1 0 0 0,0 1-1 0 0,0 0 1 0 0,-1 0 0 0 0,-1-1-1 0 0,1 1 1 0 0,-1 0 0 0 0,-1 0-1 0 0,-3 11 1 0 0,-2 6 76 0 0,-2 0 0 0 0,0 0 0 0 0,-2-1 0 0 0,-22 39 0 0 0,25-51-140 0 0,0 0 0 0 0,-1-1 1 0 0,-11 14-1 0 0,-4-6-2384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7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45 3945 0 0,'-2'-2'267'0'0,"0"-1"0"0"0,0 0 0 0 0,0 0 1 0 0,0 1-1 0 0,0-1 0 0 0,0 1 0 0 0,-1 0 0 0 0,1 0 1 0 0,-1 0-1 0 0,0 0 0 0 0,0 0 0 0 0,1 0 0 0 0,-1 1 1 0 0,0-1-1 0 0,0 1 0 0 0,-1 0 0 0 0,1 0 0 0 0,0 0 0 0 0,0 0 1 0 0,-5 0-1 0 0,-2-1 980 0 0,-1 0 0 0 0,1 1 0 0 0,-1 0 0 0 0,0 1 0 0 0,-13 1 0 0 0,20 0-964 0 0,1-1 1 0 0,-1 1-1 0 0,1 0 0 0 0,-1 0 0 0 0,0 0 0 0 0,1 1 0 0 0,0-1 0 0 0,-1 1 0 0 0,1 0 1 0 0,0 0-1 0 0,0 0 0 0 0,0 0 0 0 0,0 1 0 0 0,0-1 0 0 0,1 1 0 0 0,-6 5 1 0 0,5-3-152 0 0,0 1 0 0 0,0-1 1 0 0,0 1-1 0 0,0-1 1 0 0,1 1-1 0 0,0 0 1 0 0,0 0-1 0 0,1 0 0 0 0,-2 10 1 0 0,2-2-143 0 0,0 1 0 0 0,1 0 0 0 0,0 0 0 0 0,2-1 0 0 0,-1 1 0 0 0,2 0 0 0 0,8 27 0 0 0,-9-35 25 0 0,1 0 1 0 0,0 0-1 0 0,0 0 0 0 0,1 0 1 0 0,0-1-1 0 0,0 0 1 0 0,0 0-1 0 0,1 0 1 0 0,0 0-1 0 0,0-1 1 0 0,0 0-1 0 0,1 0 0 0 0,0 0 1 0 0,0 0-1 0 0,0-1 1 0 0,0 0-1 0 0,1-1 1 0 0,-1 1-1 0 0,1-1 1 0 0,0-1-1 0 0,0 1 1 0 0,1-1-1 0 0,-1 0 0 0 0,0-1 1 0 0,1 0-1 0 0,-1 0 1 0 0,14 0-1 0 0,-8-1 11 0 0,1-1 0 0 0,-1-1 0 0 0,0 0 0 0 0,0-1-1 0 0,0 0 1 0 0,0-1 0 0 0,0 0 0 0 0,-1-1 0 0 0,1 0 0 0 0,-1-1-1 0 0,-1-1 1 0 0,1 0 0 0 0,-1 0 0 0 0,19-17 0 0 0,19-28-1691 0 0,-37 36 1019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8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2267 11058 0 0,'-16'4'1536'0'0,"27"-15"-294"0"0,25-15-228 0 0,8 1-63 0 0,88-36 0 0 0,-44 22-202 0 0,332-142 842 0 0,-257 114-1327 0 0,796-289 969 0 0,-188 76 279 0 0,-193 62-1025 0 0,-104 41 18 0 0,584-212-641 0 0,-56 24 45 0 0,-892 315-1986 0 0,-65 26-4277 0 0,-41 22 5810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8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32 9218 0 0,'-9'-13'1237'0'0,"-7"-6"6769"0"0,23 34-7275 0 0,123 291 2408 0 0,-27-56-3185 0 0,-91-226-205 0 0,0 0 0 0 0,23 31 0 0 0,-28-46-749 0 0,0-1-1 0 0,0 1 0 0 0,1-1 1 0 0,17 13-1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9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1 356 5065 0 0,'0'-3'4004'0'0,"10"-4"-1963"0"0,13-5 244 0 0,-11 8-1605 0 0,1 1 1 0 0,-1 1-1 0 0,1 0 0 0 0,0 1 1 0 0,0 0-1 0 0,0 1 1 0 0,-1 0-1 0 0,1 1 0 0 0,23 4 1 0 0,8 6 303 0 0,62 21 0 0 0,-53-14-620 0 0,155 56 160 0 0,-69-23-434 0 0,-126-46-86 0 0,-7-2-9 0 0,0-1 1 0 0,0 1 0 0 0,1-1 0 0 0,-1 0 0 0 0,1-1 0 0 0,0 0 0 0 0,-1 0 0 0 0,1 0 0 0 0,0-1 0 0 0,12-1 0 0 0,-18 1 10 0 0,-1 0 0 0 0,0 0 0 0 0,1 0 0 0 0,-1 0 0 0 0,0-1 0 0 0,1 1 0 0 0,-1 0 0 0 0,0 0 0 0 0,1 0 0 0 0,-1-1 0 0 0,0 1 0 0 0,1 0 0 0 0,-1-1 0 0 0,0 1 1 0 0,0 0-1 0 0,0-1 0 0 0,1 1 0 0 0,-1 0 0 0 0,0-1 0 0 0,0 1 0 0 0,0 0 0 0 0,0-1 0 0 0,0 1 0 0 0,1 0 0 0 0,-1-1 0 0 0,0 1 0 0 0,0-1 0 0 0,0 1 0 0 0,0 0 0 0 0,0-1 0 0 0,0 1 1 0 0,0-1-1 0 0,-7-17 264 0 0,-17-16 190 0 0,22 31-424 0 0,-28-36 154 0 0,2-1-1 0 0,1-2 1 0 0,-20-46-1 0 0,38 71-689 0 0,2-1 0 0 0,0 0-1 0 0,1 0 1 0 0,1 0 0 0 0,1-1 0 0 0,1 0-1 0 0,0 0 1 0 0,1 0 0 0 0,1 0 0 0 0,3-37-1 0 0,1 37-6581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39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10594 0 0,'-4'1'-79'0'0,"1"-1"638"0"0,0 1-1 0 0,1 0 1 0 0,-1 0 0 0 0,0 0-1 0 0,1 0 1 0 0,-1 0-1 0 0,0 0 1 0 0,1 1-1 0 0,-4 2 1 0 0,6-3-392 0 0,-1 0 0 0 0,1 0 0 0 0,-1 0 0 0 0,1 0 1 0 0,-1 0-1 0 0,1 0 0 0 0,0 0 0 0 0,0 1 0 0 0,-1-1 1 0 0,1 0-1 0 0,0 0 0 0 0,0 0 0 0 0,0 0 0 0 0,0 0 0 0 0,1 1 1 0 0,-1-1-1 0 0,0 0 0 0 0,0 0 0 0 0,1 0 0 0 0,-1 0 1 0 0,0 0-1 0 0,1 0 0 0 0,-1 0 0 0 0,1 0 0 0 0,0 0 0 0 0,-1 0 1 0 0,2 2-1 0 0,123 205 2557 0 0,-77-122-3840 0 0,99 134 0 0 0,-127-195-6539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55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1 294 3681 0 0,'9'-2'423'0'0,"1"0"0"0"0,0 0-1 0 0,-1-1 1 0 0,0-1 0 0 0,1 1 0 0 0,-1-1 0 0 0,-1-1 0 0 0,12-7 0 0 0,79-53 612 0 0,16-20 1167 0 0,8-6-4731 0 0,-100 75-985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44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11522 0 0,'0'7'1120'0'0,"1"0"0"0"0,0 0 0 0 0,0 0-1 0 0,0-1 1 0 0,4 9 0 0 0,28 61 1644 0 0,-11-31-1943 0 0,12 26-551 0 0,4-1 0 0 0,88 121 0 0 0,-54-88-411 0 0,-20-31-302 0 0,10 15-5526 0 0,-52-72 3985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45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22 256 7834 0 0,'-1'-1'116'0'0,"-1"0"0"0"0,1 0-1 0 0,-1-1 1 0 0,1 1 0 0 0,-1 0 0 0 0,1 0 0 0 0,0-1 0 0 0,0 1 0 0 0,0-1 0 0 0,0 1 0 0 0,0-1 0 0 0,0 1 0 0 0,0-1 0 0 0,0 0 0 0 0,0 1 0 0 0,1-1 0 0 0,-1 0-1 0 0,1 0 1 0 0,0 1 0 0 0,-1-5 0 0 0,1 1 194 0 0,0 0 0 0 0,0 0 0 0 0,1 0-1 0 0,-1-1 1 0 0,1 1 0 0 0,1 0 0 0 0,1-7 0 0 0,3-4 757 0 0,1 1-1 0 0,1 0 1 0 0,16-26 0 0 0,-18 33-958 0 0,0 1 0 0 0,0 0 0 0 0,1 0 0 0 0,0 0-1 0 0,0 1 1 0 0,0 0 0 0 0,1 0 0 0 0,0 0 0 0 0,0 1-1 0 0,18-7 1 0 0,-23 10-85 0 0,1 1-1 0 0,-1 0 0 0 0,1 0 0 0 0,-1 0 1 0 0,1 0-1 0 0,-1 0 0 0 0,1 1 1 0 0,-1 0-1 0 0,1 0 0 0 0,0 0 1 0 0,-1 0-1 0 0,1 0 0 0 0,-1 1 0 0 0,1 0 1 0 0,-1-1-1 0 0,1 1 0 0 0,-1 1 1 0 0,1-1-1 0 0,-1 0 0 0 0,0 1 0 0 0,0 0 1 0 0,1-1-1 0 0,-1 1 0 0 0,0 1 1 0 0,-1-1-1 0 0,1 0 0 0 0,0 1 1 0 0,-1-1-1 0 0,1 1 0 0 0,-1 0 0 0 0,0 0 1 0 0,2 3-1 0 0,1 3-58 0 0,-1-1 1 0 0,0 1-1 0 0,0 0 1 0 0,-1 0-1 0 0,-1 1 1 0 0,1-1-1 0 0,-1 1 0 0 0,-1-1 1 0 0,0 1-1 0 0,0 0 1 0 0,-1-1-1 0 0,0 1 1 0 0,-2 11-1 0 0,-2 6-114 0 0,0 1 0 0 0,-2-1 0 0 0,-13 34 0 0 0,19-58 92 0 0,-1-1 0 0 0,0 0 0 0 0,1 0 0 0 0,-1 1 0 0 0,-1-1 0 0 0,1 0 0 0 0,0 0 0 0 0,0 0 0 0 0,-1 0 0 0 0,1 0 0 0 0,-1-1 0 0 0,0 1 0 0 0,1 0 0 0 0,-1-1 1 0 0,0 1-1 0 0,-3 1 0 0 0,24-26 253 0 0,8 3 334 0 0,2 0 0 0 0,0 2 1 0 0,1 2-1 0 0,39-16 1 0 0,-28 13-43 0 0,-29 13-308 0 0,20-9 248 0 0,46-16 0 0 0,-69 28-415 0 0,0 0 0 0 0,0 1-1 0 0,0 0 1 0 0,0 1 0 0 0,1 0 0 0 0,-1 0 0 0 0,0 1-1 0 0,1 0 1 0 0,-1 1 0 0 0,13 2 0 0 0,-17-2-207 0 0,0 1 1 0 0,-1 0-1 0 0,0 0 1 0 0,1 0 0 0 0,-1 0-1 0 0,0 1 1 0 0,7 5 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46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14747 0 0,'0'1'1526'0'0,"4"3"-1138"0"0,-1 1-1 0 0,0 0 1 0 0,-1 1 0 0 0,1-1 0 0 0,-1 0 0 0 0,0 1 0 0 0,0-1-1 0 0,-1 1 1 0 0,2 7 0 0 0,0 0 97 0 0,15 71 94 0 0,-4 1 0 0 0,4 104 0 0 0,-6-54-578 0 0,-8-87-237 0 0,1 13-1249 0 0,2-21-5009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46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1 190 4145 0 0,'6'-74'1862'0'0,"-3"54"292"0"0,0 1 0 0 0,1-1 0 0 0,11-31 0 0 0,-15 51-2032 0 0,1-1 1 0 0,-1 1-1 0 0,0-1 0 0 0,1 1 0 0 0,-1-1 1 0 0,1 1-1 0 0,-1 0 0 0 0,1-1 1 0 0,-1 1-1 0 0,0 0 0 0 0,1 0 0 0 0,-1-1 1 0 0,1 1-1 0 0,0 0 0 0 0,-1 0 0 0 0,1 0 1 0 0,-1-1-1 0 0,1 1 0 0 0,-1 0 1 0 0,1 0-1 0 0,-1 0 0 0 0,1 0 0 0 0,-1 0 1 0 0,1 0-1 0 0,0 0 0 0 0,-1 0 0 0 0,1 1 1 0 0,-1-1-1 0 0,1 0 0 0 0,-1 0 1 0 0,1 0-1 0 0,-1 0 0 0 0,1 1 0 0 0,-1-1 1 0 0,1 0-1 0 0,-1 1 0 0 0,1-1 0 0 0,-1 0 1 0 0,1 1-1 0 0,-1-1 0 0 0,1 1 1 0 0,26 21 998 0 0,-20-16-719 0 0,16 13-5 0 0,-1 2 0 0 0,0 1 0 0 0,35 46 0 0 0,9 32-2875 0 0,-57-81-4871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47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5985 0 0,'0'0'113'0'0,"0"0"-1"0"0,0 1 1 0 0,0-1-1 0 0,0 0 0 0 0,0 1 1 0 0,0-1-1 0 0,0 0 1 0 0,-1 1-1 0 0,1-1 1 0 0,0 0-1 0 0,0 1 0 0 0,0-1 1 0 0,1 0-1 0 0,-1 1 1 0 0,0-1-1 0 0,0 0 1 0 0,0 1-1 0 0,0-1 0 0 0,0 0 1 0 0,0 1-1 0 0,0-1 1 0 0,1 0-1 0 0,-1 1 1 0 0,0-1-1 0 0,1 1 450 0 0,-1-1-449 0 0,1 1-1 0 0,-1-1 0 0 0,0 0 1 0 0,1 0-1 0 0,15 3 2704 0 0,16-10 531 0 0,-17-1-2589 0 0,-1-1 0 0 0,0 0 0 0 0,-1-1-1 0 0,22-21 1 0 0,8-5-2333 0 0,-24 20-4991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47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 2761 0 0,'-2'0'591'0'0,"0"0"0"0"0,0 1 1 0 0,0 0-1 0 0,0-1 0 0 0,1 1 1 0 0,-1 0-1 0 0,0 0 0 0 0,0 0 1 0 0,1 0-1 0 0,-1 0 0 0 0,0 0 1 0 0,1 1-1 0 0,-1-1 0 0 0,1 0 1 0 0,0 1-1 0 0,-2 1 0 0 0,-21 30 3712 0 0,19-26-3705 0 0,-2 5-352 0 0,0 0-1 0 0,0 0 0 0 0,1 1 1 0 0,1 0-1 0 0,0 0 0 0 0,1 0 1 0 0,1 0-1 0 0,0 1 0 0 0,0-1 0 0 0,0 19 1 0 0,2-12 85 0 0,1 0 1 0 0,1 1-1 0 0,1-1 1 0 0,1 0-1 0 0,1 0 0 0 0,8 27 1 0 0,-10-41-326 0 0,-1-1-1 0 0,1 1 1 0 0,1-1 0 0 0,-1 0 0 0 0,1 0 0 0 0,0 0-1 0 0,0 0 1 0 0,1 0 0 0 0,-1 0 0 0 0,1-1-1 0 0,0 0 1 0 0,0 0 0 0 0,1 0 0 0 0,-1 0 0 0 0,1-1-1 0 0,7 5 1 0 0,-5-5 14 0 0,0 0-1 0 0,1 0 1 0 0,-1-1-1 0 0,1 0 1 0 0,-1 0-1 0 0,1-1 1 0 0,0 0-1 0 0,0 0 1 0 0,0-1-1 0 0,15-1 1 0 0,0-2 16 0 0,0-2 1 0 0,0 0-1 0 0,-1-1 1 0 0,0-2 0 0 0,0 0-1 0 0,0-1 1 0 0,24-15-1 0 0,55-38-2339 0 0,-82 49-5265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48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2355 6913 0 0,'7'0'5719'0'0,"15"-10"-3612"0"0,26-17-789 0 0,298-177 2640 0 0,-119 73-3719 0 0,443-185-1 0 0,-367 188-238 0 0,300-119 0 0 0,31 18 0 0 0,165-85 6 0 0,-672 261 4 0 0,657-343 2042 0 0,-704 352-1952 0 0,90-45 104 0 0,75-43-288 0 0,-183 98-2342 0 0,-77 59-5301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48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68 10594 0 0,'-25'-57'9077'0'0,"20"46"-6929"0"0,43 116-530 0 0,-18-56-1582 0 0,59 136-3 0 0,-60-148-40 0 0,1-1 0 0 0,44 61 0 0 0,-43-72-89 0 0,26 22-1 0 0,16 20-3264 0 0,-60-61 1722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48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6 376 5985 0 0,'-1'-2'95'0'0,"0"1"-1"0"0,1-1 0 0 0,-1 1 0 0 0,0-1 1 0 0,1 1-1 0 0,-1-1 0 0 0,1 1 1 0 0,0-1-1 0 0,0 0 0 0 0,-1 1 0 0 0,1-1 1 0 0,0-2-1 0 0,1 2 227 0 0,-1 1 0 0 0,0-1-1 0 0,1 0 1 0 0,-1 1 0 0 0,1-1 0 0 0,-1 1 0 0 0,1-1 0 0 0,0 1-1 0 0,-1-1 1 0 0,1 1 0 0 0,0-1 0 0 0,0 1 0 0 0,0 0 0 0 0,0-1-1 0 0,0 1 1 0 0,1 0 0 0 0,-1 0 0 0 0,0 0 0 0 0,1 0-1 0 0,-1 0 1 0 0,0 0 0 0 0,1 0 0 0 0,-1 0 0 0 0,1 1 0 0 0,-1-1-1 0 0,1 1 1 0 0,0-1 0 0 0,-1 1 0 0 0,3-1 0 0 0,17 5 324 0 0,1 8 60 0 0,0 0-1 0 0,32 26 1 0 0,14 7-141 0 0,229 107 49 0 0,-240-130-572 0 0,-52-21-35 0 0,-1 0-1 0 0,1 0 1 0 0,0 0-1 0 0,-1-1 1 0 0,1 1-1 0 0,0-1 1 0 0,0 0-1 0 0,-1 0 1 0 0,1-1-1 0 0,7-1 1 0 0,-10 1 24 0 0,0 0 0 0 0,0 0 1 0 0,-1-1-1 0 0,1 1 0 0 0,-1 0 1 0 0,1-1-1 0 0,-1 1 0 0 0,1-1 1 0 0,-1 1-1 0 0,0-1 0 0 0,1 0 0 0 0,-1 1 1 0 0,0-1-1 0 0,0 0 0 0 0,0 0 1 0 0,-1 0-1 0 0,1 0 0 0 0,0 0 1 0 0,-1 0-1 0 0,1 0 0 0 0,-1 0 0 0 0,0 0 1 0 0,0 0-1 0 0,0 0 0 0 0,0 0 1 0 0,0 0-1 0 0,0 0 0 0 0,-1-4 1 0 0,0-9 196 0 0,-2 0 0 0 0,-6-25 0 0 0,8 33-160 0 0,-58-176 655 0 0,37 121-1587 0 0,2 0-1 0 0,-14-85 1 0 0,31 127-6591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49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12443 0 0,'11'-2'6521'0'0,"5"0"-4172"0"0,-13 4-2204 0 0,-1-1 1 0 0,1 0-1 0 0,-1 1 1 0 0,0-1 0 0 0,1 1-1 0 0,-1-1 1 0 0,0 1 0 0 0,0 0-1 0 0,0 0 1 0 0,0 0-1 0 0,0 0 1 0 0,-1 1 0 0 0,1-1-1 0 0,-1 0 1 0 0,1 1 0 0 0,0 3-1 0 0,20 47 84 0 0,-16-38-73 0 0,31 88-467 0 0,43 103 633 0 0,-63-171-4053 0 0,39 60-1 0 0,-31-60-3467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56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1 432 4145 0 0,'2'-4'190'0'0,"1"1"1"0"0,-1-1 0 0 0,1 1-1 0 0,0-1 1 0 0,0 1-1 0 0,0 0 1 0 0,1 0-1 0 0,-1 0 1 0 0,1 1 0 0 0,5-4-1 0 0,5-4 156 0 0,241-178 3682 0 0,-33 25-7319 0 0,-180 130 136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49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10594 0 0,'1'3'669'0'0,"1"0"0"0"0,0-1 0 0 0,-1 1 0 0 0,1 0 0 0 0,0-1 0 0 0,0 0 0 0 0,0 1 1 0 0,1-1-1 0 0,3 3 0 0 0,5 5 791 0 0,11 22-1015 0 0,-1 0 0 0 0,-2 0 0 0 0,-1 2 0 0 0,-2 1 0 0 0,12 36 0 0 0,11 22-359 0 0,-20-51-604 0 0,1-1 1 0 0,3-1 0 0 0,28 40 0 0 0,-27-51-6480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50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57 131 3225 0 0,'-56'7'7981'0'0,"59"-12"-7253"0"0,0 0-1 0 0,0 0 0 0 0,0 1 0 0 0,1 0 1 0 0,6-6-1 0 0,2-1-626 0 0,2 0 0 0 0,-1 1-1 0 0,1 0 1 0 0,1 1 0 0 0,-1 1 0 0 0,2 0 0 0 0,-1 1 0 0 0,1 1-1 0 0,0 0 1 0 0,0 1 0 0 0,1 1 0 0 0,-1 1 0 0 0,1 0 0 0 0,0 1-1 0 0,0 1 1 0 0,0 0 0 0 0,0 1 0 0 0,0 1 0 0 0,0 1 0 0 0,0 0-1 0 0,-1 1 1 0 0,24 8 0 0 0,-36-9-189 0 0,0-1 0 0 0,0 1-1 0 0,0 0 1 0 0,0 0 0 0 0,-1 0 0 0 0,1 0-1 0 0,-1 1 1 0 0,1-1 0 0 0,-1 1 0 0 0,0 0-1 0 0,0 0 1 0 0,0 0 0 0 0,-1 1 0 0 0,1-1-1 0 0,-1 1 1 0 0,3 5 0 0 0,-2-3 27 0 0,-1 0 0 0 0,0 0-1 0 0,0 0 1 0 0,-1 1 0 0 0,0-1 0 0 0,0 1-1 0 0,0-1 1 0 0,-1 1 0 0 0,-1 10 0 0 0,-2 9 79 0 0,-2-1 0 0 0,0 0 0 0 0,-2 0 0 0 0,-12 30-1 0 0,19-55-16 0 0,-55 139 383 0 0,55-138-362 0 0,0-1-1 0 0,0 0 1 0 0,0 0-1 0 0,-1 1 0 0 0,1-1 1 0 0,0 0-1 0 0,0 0 1 0 0,0 1-1 0 0,0-1 0 0 0,0 0 1 0 0,0 1-1 0 0,0-1 1 0 0,0 0-1 0 0,0 0 0 0 0,-1 1 1 0 0,1-1-1 0 0,0 0 1 0 0,1 1-1 0 0,-1-1 0 0 0,0 0 1 0 0,0 1-1 0 0,0-1 0 0 0,0 0 1 0 0,0 1-1 0 0,0-1 1 0 0,0 0-1 0 0,0 0 0 0 0,0 1 1 0 0,1-1-1 0 0,-1 0 1 0 0,0 0-1 0 0,0 1 0 0 0,0-1 1 0 0,1 0-1 0 0,-1 0 1 0 0,0 1-1 0 0,0-1 0 0 0,1 0 1 0 0,-1 0-1 0 0,15-2 759 0 0,19-15 455 0 0,-32 17-1152 0 0,81-48 1633 0 0,30-16-855 0 0,1 2-3778 0 0,-86 47-3929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50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7370 0 0,'4'4'4897'0'0,"7"9"-2608"0"0,36 37 2936 0 0,-20-23-4500 0 0,-2 0-1 0 0,-1 2 1 0 0,29 45 0 0 0,-31-30-874 0 0,-1 1 1 0 0,21 65 0 0 0,-20-51-2340 0 0,-15-39-4688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50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49 2761 0 0,'0'0'100'0'0,"-1"0"1"0"0,1-1-1 0 0,-1 1 0 0 0,1-1 1 0 0,-1 1-1 0 0,0-1 1 0 0,1 1-1 0 0,-1 0 1 0 0,1-1-1 0 0,0 0 1 0 0,-1 1-1 0 0,1-1 1 0 0,-1 1-1 0 0,1-1 0 0 0,0 0 1 0 0,0 1-1 0 0,-1-1 1 0 0,1 1-1 0 0,0-1 1 0 0,0 0-1 0 0,0 1 1 0 0,-1-1-1 0 0,1 0 1 0 0,0 0-1 0 0,0 1 1 0 0,0-1-1 0 0,0 0 0 0 0,0 1 1 0 0,1-1-1 0 0,-1 0 1 0 0,0 1-1 0 0,0-1 1 0 0,0 0-1 0 0,1 1 1 0 0,-1-1-1 0 0,0 0 1 0 0,0 1-1 0 0,1-1 1 0 0,-1 1-1 0 0,1-1 0 0 0,-1 1 1 0 0,1-1-1 0 0,-1 1 1 0 0,1-1-1 0 0,-1 1 1 0 0,1-1-1 0 0,-1 1 1 0 0,1-1-1 0 0,-1 1 1 0 0,1 0-1 0 0,0-1 1 0 0,0 1-1 0 0,2-2 238 0 0,1-1 0 0 0,-1 1-1 0 0,1 1 1 0 0,-1-1 0 0 0,1 0 0 0 0,0 1-1 0 0,0 0 1 0 0,5-1 0 0 0,9 0 264 0 0,-1 0 0 0 0,1 2 0 0 0,0 0 0 0 0,0 1 0 0 0,0 1 1 0 0,-1 1-1 0 0,1 0 0 0 0,-1 1 0 0 0,30 12 0 0 0,-40-13-583 0 0,0 0 0 0 0,0 1-1 0 0,0 0 1 0 0,-1 0 0 0 0,0 0 0 0 0,0 1 0 0 0,0 0 0 0 0,0 0-1 0 0,-1 0 1 0 0,0 1 0 0 0,0 0 0 0 0,0 0 0 0 0,-1 0 0 0 0,0 1-1 0 0,0-1 1 0 0,0 1 0 0 0,-1 0 0 0 0,0 0 0 0 0,-1 0 0 0 0,1 1 0 0 0,-1-1-1 0 0,-1 1 1 0 0,0-1 0 0 0,0 1 0 0 0,0 7 0 0 0,0 4-432 0 0,-2-1 0 0 0,-1 1 0 0 0,0 0 0 0 0,-1-1 0 0 0,-11 35 0 0 0,10-40 115 0 0,0-1 0 0 0,-1 1 0 0 0,-1-1 0 0 0,0 0 0 0 0,-1-1 0 0 0,0 0 0 0 0,0 0 0 0 0,-1 0-1 0 0,-11 10 1 0 0,6-10-381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5:51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1 6449 0 0,'-28'38'6132'0'0,"3"15"-3734"0"0,-15 59-1040 0 0,31-86-1051 0 0,-3 10 45 0 0,-10 50-1 0 0,20-77-189 0 0,1 0 0 0 0,0 0 1 0 0,0 0-1 0 0,1 1 0 0 0,0-1 0 0 0,0 0 0 0 0,1 0 1 0 0,1 0-1 0 0,-1 0 0 0 0,1 0 0 0 0,4 10 0 0 0,-4-15-48 0 0,0 0 0 0 0,1 0 1 0 0,-1-1-1 0 0,1 1 0 0 0,0-1 0 0 0,0 1 0 0 0,0-1 0 0 0,0 0 0 0 0,1 0 0 0 0,-1 0 0 0 0,1-1 0 0 0,0 1 0 0 0,0-1 0 0 0,0 0 0 0 0,0 0 0 0 0,0 0 0 0 0,0-1 0 0 0,1 1 0 0 0,-1-1 0 0 0,1 0 0 0 0,-1 0 0 0 0,0-1 0 0 0,1 1 0 0 0,7-1 0 0 0,3 0-32 0 0,0-1 0 0 0,0 0 0 0 0,0-1-1 0 0,0-1 1 0 0,0 0 0 0 0,16-6 0 0 0,7-5-172 0 0,0-1 0 0 0,52-30-1 0 0,-25 4-5867 0 0,-20 8-1136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6:30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 6913 0 0,'-2'-4'6116'0'0,"0"18"-4566"0"0,9 53-137 0 0,2 0 0 0 0,25 94 0 0 0,-18-95-987 0 0,3 12 248 0 0,57 147 0 0 0,-68-214-3374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6:31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3225 0 0,'-1'-6'221'0'0,"1"-6"4501"0"0,14 7-1245 0 0,-4 2-4190 0 0,-2 2 1259 0 0,0-1 0 0 0,0 1 0 0 0,0 1 0 0 0,0-1 0 0 0,1 1 0 0 0,-1 1 0 0 0,0-1 0 0 0,0 2 0 0 0,0-1 0 0 0,0 1 0 0 0,9 3 0 0 0,13 5 793 0 0,44 23 0 0 0,-41-17-755 0 0,-4-2-371 0 0,-1 2 1 0 0,0 0-1 0 0,-1 2 0 0 0,-1 1 1 0 0,-1 2-1 0 0,0 0 0 0 0,21 25 1 0 0,44 41-898 0 0,-76-75 100 0 0,0-1 1 0 0,1-1 0 0 0,0 0-1 0 0,31 14 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6:31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0 319 3225 0 0,'1'-5'173'0'0,"0"1"0"0"0,0-1 0 0 0,0 1 1 0 0,0 0-1 0 0,0 0 0 0 0,1-1 0 0 0,0 1 0 0 0,0 0 1 0 0,0 0-1 0 0,0 0 0 0 0,4-3 0 0 0,35-44 2110 0 0,-27 35-1338 0 0,63-64 2741 0 0,9-14-3007 0 0,-66 70-5253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6:31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16 1376 0 0,'-3'-2'165'0'0,"0"0"1"0"0,-1 0-1 0 0,1 0 0 0 0,-1 1 0 0 0,1-1 0 0 0,-1 1 1 0 0,1 0-1 0 0,-1 0 0 0 0,0 0 0 0 0,1 1 0 0 0,-1-1 1 0 0,0 1-1 0 0,0 0 0 0 0,0 0 0 0 0,1 0 0 0 0,-1 1 0 0 0,0-1 1 0 0,0 1-1 0 0,1 0 0 0 0,-1 0 0 0 0,0 0 0 0 0,1 1 1 0 0,-1-1-1 0 0,1 1 0 0 0,-5 3 0 0 0,0-1 390 0 0,0 1 0 0 0,0 1-1 0 0,0-1 1 0 0,1 1 0 0 0,0 1-1 0 0,0 0 1 0 0,0-1 0 0 0,1 2 0 0 0,-6 8-1 0 0,6-5-157 0 0,0 1 0 0 0,1-1 0 0 0,0 1-1 0 0,1 0 1 0 0,1 0 0 0 0,0 1-1 0 0,0-1 1 0 0,1 1 0 0 0,1-1 0 0 0,0 1-1 0 0,1 15 1 0 0,0-14-339 0 0,1 0-1 0 0,1 1 1 0 0,0-1 0 0 0,1 0-1 0 0,1 0 1 0 0,0 0 0 0 0,1-1-1 0 0,0 1 1 0 0,12 21 0 0 0,-13-29-49 0 0,1 0 0 0 0,-1 0 0 0 0,1 0 1 0 0,0-1-1 0 0,1 1 0 0 0,-1-1 0 0 0,1 0 0 0 0,0-1 1 0 0,0 0-1 0 0,0 0 0 0 0,1 0 0 0 0,0 0 1 0 0,-1-1-1 0 0,1-1 0 0 0,1 1 0 0 0,-1-1 1 0 0,0 0-1 0 0,0 0 0 0 0,1-1 0 0 0,-1 0 1 0 0,1 0-1 0 0,-1-1 0 0 0,1 0 0 0 0,-1-1 1 0 0,13-1-1 0 0,2-2 245 0 0,1-1 1 0 0,-1-1-1 0 0,-1 0 1 0 0,1-2-1 0 0,-1-1 1 0 0,0 0 0 0 0,25-17-1 0 0,-35 20-80 0 0,-1-1 0 0 0,1-1 0 0 0,-1 0-1 0 0,-1 0 1 0 0,1-1 0 0 0,-1 0 0 0 0,-1 0 0 0 0,13-19 0 0 0,-12 13-346 0 0,-1 0 1 0 0,0-1 0 0 0,-1 0 0 0 0,-1 0 0 0 0,7-32-1 0 0,-8 29-6762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6:35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6449 0 0,'1'1'3981'0'0,"20"19"3698"0"0,56 59-5565 0 0,1 17-1031 0 0,193 220-608 0 0,-233-270-2162 0 0,-32-37 429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57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0 272 8754 0 0,'1'-4'776'0'0,"2"0"-616"0"0,1 1-160 0 0,0 0 0 0 0,2 0 544 0 0,3-4 72 0 0,6-3 24 0 0,10-7 1 0 0,10-8-481 0 0,8-6-96 0 0,5-5-64 0 0,4-4 72 0 0,0-3-72 0 0,-7-3 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6:35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2 133 4145 0 0,'-1'-1'56'0'0,"1"0"1"0"0,0-1-1 0 0,0 1 1 0 0,0 0 0 0 0,0 0-1 0 0,0 0 1 0 0,0-1-1 0 0,0 1 1 0 0,1 0-1 0 0,-1 0 1 0 0,0 0-1 0 0,1 0 1 0 0,-1-1-1 0 0,1 1 1 0 0,-1 0-1 0 0,1 0 1 0 0,0 0-1 0 0,-1 0 1 0 0,1 0 0 0 0,0 0-1 0 0,0 0 1 0 0,-1 1-1 0 0,1-1 1 0 0,0 0-1 0 0,0 0 1 0 0,0 0-1 0 0,0 1 1 0 0,0-1-1 0 0,2 0 1 0 0,36-22 1619 0 0,-34 20-1511 0 0,22-10 687 0 0,0 1 1 0 0,1 2-1 0 0,0 1 1 0 0,1 0-1 0 0,0 3 1 0 0,35-5-1 0 0,-33 8-525 0 0,-1 1 0 0 0,1 1 0 0 0,-1 2 0 0 0,0 1 0 0 0,1 2 0 0 0,29 6 0 0 0,-56-9-323 0 0,1 0 0 0 0,0 0 1 0 0,-1 1-1 0 0,1 0 0 0 0,-1-1 0 0 0,0 1 0 0 0,1 1 0 0 0,-1-1 0 0 0,0 1 1 0 0,0-1-1 0 0,-1 1 0 0 0,1 0 0 0 0,-1 0 0 0 0,1 1 0 0 0,-1-1 0 0 0,0 1 1 0 0,0 0-1 0 0,0 0 0 0 0,-1 0 0 0 0,1 0 0 0 0,-1 0 0 0 0,0 0 0 0 0,0 1 1 0 0,-1-1-1 0 0,1 1 0 0 0,-1-1 0 0 0,0 1 0 0 0,0 0 0 0 0,-1-1 0 0 0,1 1 1 0 0,-1 0-1 0 0,0-1 0 0 0,0 1 0 0 0,-1 0 0 0 0,1 0 0 0 0,-3 8 0 0 0,-5 18-112 0 0,-1 0 0 0 0,-1-1 0 0 0,-1-1 0 0 0,-2 0 0 0 0,-1 0 0 0 0,-1-1 0 0 0,-2-1 0 0 0,0-1 0 0 0,-2 0 0 0 0,-1-1 0 0 0,-29 28 0 0 0,37-42-540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6:36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35 3681 0 0,'-4'-18'681'0'0,"-2"1"4219"0"0,5 17-4792 0 0,1 0-1 0 0,-1 0 1 0 0,1 0 0 0 0,-1 0-1 0 0,0 0 1 0 0,1 0 0 0 0,-1 0-1 0 0,1 0 1 0 0,-1 1 0 0 0,0-1-1 0 0,1 0 1 0 0,-1 0 0 0 0,1 0-1 0 0,-1 1 1 0 0,1-1 0 0 0,-1 0-1 0 0,1 1 1 0 0,-1-1 0 0 0,1 0-1 0 0,-1 1 1 0 0,1-1 0 0 0,0 0-1 0 0,-1 1 1 0 0,1-1 0 0 0,0 1-1 0 0,-1-1 1 0 0,1 1 0 0 0,0-1-1 0 0,-1 1 1 0 0,1-1 0 0 0,0 1-1 0 0,0 0 1 0 0,-1 0 0 0 0,-5 9 352 0 0,0 1 0 0 0,0 0 0 0 0,1 0 0 0 0,0 0 0 0 0,1 1-1 0 0,1-1 1 0 0,0 1 0 0 0,-2 14 0 0 0,-8 100 332 0 0,12-110-634 0 0,0-3-75 0 0,1 0-1 0 0,0 1 1 0 0,1-1 0 0 0,0 0-1 0 0,1 0 1 0 0,0 0 0 0 0,1 0-1 0 0,1 0 1 0 0,8 21 0 0 0,-8-27-7 0 0,0-1 0 0 0,0 1 0 0 0,0-1 0 0 0,1 0 0 0 0,0 0 0 0 0,0 0 0 0 0,0-1 0 0 0,1 0 0 0 0,0 0 0 0 0,0 0 0 0 0,0-1 0 0 0,0 0 0 0 0,1 0 0 0 0,0 0 0 0 0,-1-1 0 0 0,1 0 0 0 0,1-1 0 0 0,10 3 0 0 0,-4-1 67 0 0,-1-2 0 0 0,1 0 1 0 0,0-1-1 0 0,0 0 0 0 0,-1-1 0 0 0,1-1 1 0 0,0 0-1 0 0,0-1 0 0 0,-1 0 0 0 0,1-1 0 0 0,14-5 1 0 0,13-7-663 0 0,-1-2 0 0 0,44-26 0 0 0,-28 14-3749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0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97 12875 0 0,'-4'-12'389'0'0,"2"6"-54"0"0,0 1 1 0 0,1-1-1 0 0,-1 0 1 0 0,1 0-1 0 0,0 0 1 0 0,1 0-1 0 0,-1 0 1 0 0,1 0-1 0 0,1 0 1 0 0,-1 0-1 0 0,1 0 1 0 0,1-8-1 0 0,8 34 2048 0 0,4 61-1662 0 0,-3 1 0 0 0,0 128 0 0 0,-8-129-527 0 0,-1 28-172 0 0,5 76 66 0 0,-3-144-551 0 0,1-1 0 0 0,16 59 0 0 0,-13-75-811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0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82 7258 0 0,'-6'-17'375'0'0,"4"13"67"0"0,0 1 0 0 0,1-1-1 0 0,-1 1 1 0 0,1-1 0 0 0,0 0 0 0 0,0 0 0 0 0,0 0 0 0 0,1 1 0 0 0,-1-1-1 0 0,1 0 1 0 0,0 0 0 0 0,0 0 0 0 0,1-7 0 0 0,0 10-349 0 0,-1 1 1 0 0,1 0-1 0 0,-1-1 1 0 0,1 1-1 0 0,-1 0 1 0 0,1-1-1 0 0,0 1 1 0 0,-1 0-1 0 0,1 0 1 0 0,-1-1-1 0 0,1 1 1 0 0,0 0-1 0 0,-1 0 1 0 0,1 0-1 0 0,-1 0 1 0 0,1 0-1 0 0,0 0 1 0 0,-1 0-1 0 0,1 0 1 0 0,0 0-1 0 0,-1 0 0 0 0,1 0 1 0 0,-1 1-1 0 0,1-1 1 0 0,0 0-1 0 0,-1 0 1 0 0,1 1-1 0 0,-1-1 1 0 0,1 0-1 0 0,-1 0 1 0 0,1 1-1 0 0,0 0 1 0 0,23 13 732 0 0,-22-12-580 0 0,38 28 579 0 0,-1 1 1 0 0,-1 1-1 0 0,35 41 1 0 0,91 120-86 0 0,-31-33-621 0 0,-120-146-275 0 0,-6-5-221 0 0,1 0-1 0 0,0 0 1 0 0,1-1-1 0 0,10 7 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0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21 206 5065 0 0,'-7'6'-909'0'0,"-5"2"4935"0"0,12-9-3848 0 0,0 1-1 0 0,-1-1 1 0 0,1 1 0 0 0,0-1 0 0 0,0 1 0 0 0,0-1 0 0 0,0 1-1 0 0,0-1 1 0 0,0 1 0 0 0,0-1 0 0 0,0 1 0 0 0,0-1 0 0 0,0 1-1 0 0,0-1 1 0 0,1 1 0 0 0,-1-1 0 0 0,0 1 0 0 0,0-1 0 0 0,0 1-1 0 0,1-1 1 0 0,1-2 1067 0 0,-1 3-1067 0 0,6-14 657 0 0,1 1 1 0 0,0 1-1 0 0,14-17 1 0 0,66-60-2059 0 0,-57 60 1339 0 0,-10 9-63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1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0 9218 0 0,'-4'3'205'0'0,"-1"-1"0"0"0,1 1 0 0 0,-1-1 0 0 0,1 1 0 0 0,0 0 0 0 0,0 1 0 0 0,0-1 1 0 0,0 1-1 0 0,1 0 0 0 0,-1 0 0 0 0,1 0 0 0 0,0 0 0 0 0,-3 6 0 0 0,-3 5 527 0 0,1 1 0 0 0,-10 27-1 0 0,11-22-328 0 0,1 1-1 0 0,1 0 0 0 0,1 1 0 0 0,1-1 0 0 0,1 1 1 0 0,0-1-1 0 0,2 1 0 0 0,1 0 0 0 0,4 28 0 0 0,-2-36-267 0 0,0 0 0 0 0,1 0 0 0 0,1-1 0 0 0,0 0-1 0 0,1 0 1 0 0,10 20 0 0 0,-10-26-19 0 0,-1 1 1 0 0,1-1 0 0 0,0 0-1 0 0,1-1 1 0 0,0 1-1 0 0,0-2 1 0 0,1 1 0 0 0,-1-1-1 0 0,2 0 1 0 0,11 7-1 0 0,-12-8-17 0 0,1-2-1 0 0,-1 1 1 0 0,1-1-1 0 0,-1 0 0 0 0,1-1 1 0 0,0 0-1 0 0,0 0 1 0 0,0-1-1 0 0,0 0 1 0 0,1-1-1 0 0,10-1 0 0 0,-5 0 27 0 0,-1-1-1 0 0,-1-1 1 0 0,1-1-1 0 0,0 0 0 0 0,-1 0 1 0 0,23-12-1 0 0,-12 3-21 0 0,-1-1 0 0 0,0-1 0 0 0,-1-1 0 0 0,-1-1 0 0 0,0-1 0 0 0,-1 0 0 0 0,18-25 0 0 0,7-23-466 0 0,-40 59 203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1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26 17972 0 0,'-15'-12'1453'0'0,"15"12"-1419"0"0,0 0 0 0 0,-1 0-1 0 0,1 0 1 0 0,0 0 0 0 0,-1 0-1 0 0,1 0 1 0 0,0-1-1 0 0,0 1 1 0 0,-1 0 0 0 0,1 0-1 0 0,0 0 1 0 0,0-1 0 0 0,0 1-1 0 0,-1 0 1 0 0,1 0 0 0 0,0-1-1 0 0,0 1 1 0 0,0 0 0 0 0,0 0-1 0 0,-1-1 1 0 0,1 1-1 0 0,0 0 1 0 0,0-1 0 0 0,0 1-1 0 0,0 0 1 0 0,0-1 0 0 0,0 1-1 0 0,0 0 1 0 0,0 0 0 0 0,0-1-1 0 0,0 1 1 0 0,0 0-1 0 0,0-1 1 0 0,0 1 0 0 0,0 0-1 0 0,0-1 1 0 0,0 1 0 0 0,0 0-1 0 0,0-1 1 0 0,1 1 0 0 0,-1 0-1 0 0,0 0 1 0 0,0-1 0 0 0,0 1-1 0 0,0 0 1 0 0,1 0-1 0 0,-1-1 1 0 0,0 1 0 0 0,0 0-1 0 0,1 0 1 0 0,-1 0 0 0 0,0-1-1 0 0,0 1 1 0 0,1 0 0 0 0,-1 0-1 0 0,0 0 1 0 0,1 0 0 0 0,2 1 38 0 0,0 0 0 0 0,0 0 1 0 0,0 1-1 0 0,0 0 0 0 0,-1-1 1 0 0,1 1-1 0 0,-1 0 0 0 0,1 0 1 0 0,-1 1-1 0 0,0-1 0 0 0,1 0 1 0 0,1 4-1 0 0,0-2-24 0 0,130 129 106 0 0,-59-62 3 0 0,-4 3-1 0 0,79 106 1 0 0,-111-123-310 0 0,3-2 0 0 0,89 89 0 0 0,-116-129-348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73 202 5529 0 0,'-49'35'1731'0'0,"26"-16"4904"0"0,51-43-5246 0 0,2 0 1 0 0,1 2 0 0 0,54-29-1 0 0,-43 26-711 0 0,-12 7-525 0 0,0 2 0 0 0,1 1 0 0 0,0 2 0 0 0,1 1 0 0 0,52-13 0 0 0,-69 22-110 0 0,-1 0 0 0 0,1 1 1 0 0,0 0-1 0 0,-1 2 0 0 0,1-1 0 0 0,0 2 1 0 0,0 0-1 0 0,-1 1 0 0 0,1 0 0 0 0,-1 1 0 0 0,1 1 1 0 0,-1 0-1 0 0,0 1 0 0 0,-1 1 0 0 0,20 10 1 0 0,-29-13-46 0 0,0-1 0 0 0,0 2 1 0 0,0-1-1 0 0,0 0 1 0 0,0 1-1 0 0,-1 0 1 0 0,1-1-1 0 0,-1 1 0 0 0,0 1 1 0 0,0-1-1 0 0,-1 0 1 0 0,1 1-1 0 0,-1-1 0 0 0,4 11 1 0 0,-4-7-5 0 0,0 1 0 0 0,-1-1 0 0 0,0 1 1 0 0,0 0-1 0 0,-1-1 0 0 0,0 1 0 0 0,0 0 0 0 0,-3 9 1 0 0,-2 11-11 0 0,-2-2 1 0 0,-2 1 0 0 0,0-1 0 0 0,-16 33 0 0 0,-78 137-1623 0 0,49-98-667 0 0,41-75-4179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2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6 5529 0 0,'-1'-1'180'0'0,"0"0"-1"0"0,-1 1 0 0 0,1-1 1 0 0,-1 1-1 0 0,1-1 0 0 0,0 1 1 0 0,-1-1-1 0 0,1 1 0 0 0,-1 0 1 0 0,1 0-1 0 0,-1 0 0 0 0,1 0 1 0 0,-1 0-1 0 0,1 0 0 0 0,0 0 1 0 0,-1 0-1 0 0,1 1 0 0 0,-1-1 1 0 0,1 1-1 0 0,-1-1 0 0 0,1 1 1 0 0,0-1-1 0 0,-1 1 0 0 0,1 0 1 0 0,-2 1-1 0 0,2-1 93 0 0,-1 2 0 0 0,0-1 0 0 0,1 0 0 0 0,0 0 0 0 0,-1 0 0 0 0,1 1 0 0 0,0-1 0 0 0,0 1 1 0 0,0-1-1 0 0,0 1 0 0 0,1-1 0 0 0,-1 1 0 0 0,0 2 0 0 0,0 11 735 0 0,0 1 1 0 0,1-1 0 0 0,3 26-1 0 0,-3-39-955 0 0,3 31 681 0 0,3 37 388 0 0,16 71 0 0 0,-18-122-1040 0 0,1 0 1 0 0,1-1-1 0 0,1 1 0 0 0,0-1 0 0 0,2-1 0 0 0,0 0 0 0 0,1 0 1 0 0,17 22-1 0 0,-24-36-58 0 0,1 1 0 0 0,-1-1 0 0 0,1 0 0 0 0,1 0 0 0 0,-1-1 1 0 0,0 1-1 0 0,1-1 0 0 0,0 0 0 0 0,0 0 0 0 0,0 0 0 0 0,0-1 1 0 0,0 0-1 0 0,0 0 0 0 0,1 0 0 0 0,-1-1 0 0 0,1 1 0 0 0,-1-1 0 0 0,10 0 1 0 0,-7-1-2 0 0,0-1 1 0 0,0 0-1 0 0,0 0 1 0 0,0-1 0 0 0,-1 0-1 0 0,1 0 1 0 0,0-1-1 0 0,-1 0 1 0 0,1 0-1 0 0,-1 0 1 0 0,0-1 0 0 0,10-8-1 0 0,5-6-367 0 0,-1 0-1 0 0,-1-2 0 0 0,-1 0 1 0 0,-1-1-1 0 0,26-39 0 0 0,-14 18-7011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4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3 11522 0 0,'-2'-2'3895'0'0,"-2"8"-2477"0"0,-3 10-401 0 0,-1 32-418 0 0,2 1 0 0 0,3 0 0 0 0,3 71-1 0 0,1-62-1135 0 0,-11 106-1 0 0,3-127-518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2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72 7834 0 0,'1'-5'189'0'0,"0"1"1"0"0,-1 0-1 0 0,0-1 0 0 0,0 1 1 0 0,0 0-1 0 0,0-1 1 0 0,-1 1-1 0 0,1-1 1 0 0,-1 1-1 0 0,-1 0 1 0 0,-2-8-1 0 0,4 11-135 0 0,-1 0 0 0 0,1 0 1 0 0,-1 1-1 0 0,1-1 0 0 0,-1 0 0 0 0,1 1 0 0 0,-1-1 1 0 0,1 0-1 0 0,-1 1 0 0 0,0-1 0 0 0,0 1 0 0 0,1-1 1 0 0,-1 1-1 0 0,0-1 0 0 0,0 1 0 0 0,1 0 0 0 0,-1-1 1 0 0,0 1-1 0 0,0 0 0 0 0,0 0 0 0 0,0-1 1 0 0,1 1-1 0 0,-2 0 0 0 0,0 0 31 0 0,0 1-1 0 0,0-1 1 0 0,0 1 0 0 0,0-1 0 0 0,0 1-1 0 0,0 0 1 0 0,0 0 0 0 0,0 0-1 0 0,1 0 1 0 0,-1 0 0 0 0,0 0 0 0 0,1 0-1 0 0,-1 1 1 0 0,-1 2 0 0 0,-11 9 187 0 0,2 1 0 0 0,0 1 0 0 0,1 0 0 0 0,1 1 0 0 0,0 0 0 0 0,-14 32 0 0 0,3 3-9 0 0,-16 58 0 0 0,23-58 79 0 0,2 1 1 0 0,3 0-1 0 0,1 1 1 0 0,3-1-1 0 0,4 96 1 0 0,1-134-239 0 0,2 0 0 0 0,0 0 0 0 0,0 0 1 0 0,1-1-1 0 0,1 1 0 0 0,9 22 0 0 0,-11-31-90 0 0,0-1 0 0 0,1 1 0 0 0,0-1-1 0 0,0 0 1 0 0,0 0 0 0 0,0 0 0 0 0,0 0-1 0 0,1 0 1 0 0,0-1 0 0 0,0 1 0 0 0,0-1-1 0 0,0 0 1 0 0,0 0 0 0 0,0-1 0 0 0,1 1-1 0 0,0-1 1 0 0,-1 0 0 0 0,1 0 0 0 0,0-1-1 0 0,0 1 1 0 0,6 0 0 0 0,8-1-3 0 0,0 0 1 0 0,1-2-1 0 0,-1 0 1 0 0,0-1 0 0 0,0-1-1 0 0,0-1 1 0 0,35-11-1 0 0,-33 8 8 0 0,1 2-1 0 0,0 0 1 0 0,0 1 0 0 0,0 1-1 0 0,28 0 1 0 0,-45 3-15 0 0,-1 0 1 0 0,1 1-1 0 0,0-1 0 0 0,-1 1 0 0 0,1 0 1 0 0,-1 0-1 0 0,0 1 0 0 0,1-1 1 0 0,-1 1-1 0 0,0 0 0 0 0,0 0 0 0 0,0 0 1 0 0,0 1-1 0 0,0-1 0 0 0,0 1 1 0 0,-1 0-1 0 0,1 0 0 0 0,-1 0 1 0 0,0 1-1 0 0,0-1 0 0 0,0 1 0 0 0,-1 0 1 0 0,1-1-1 0 0,-1 1 0 0 0,0 1 1 0 0,0-1-1 0 0,0 0 0 0 0,0 0 0 0 0,-1 1 1 0 0,2 6-1 0 0,-1 3 12 0 0,0 0 0 0 0,-1 0 0 0 0,-1 0 0 0 0,0 0-1 0 0,-1 0 1 0 0,0 0 0 0 0,-1 0 0 0 0,-7 24 0 0 0,-7 21 534 0 0,-36 83-1 0 0,36-107-1135 0 0,-28 45-1 0 0,-4-13-4021 0 0,29-46-1408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5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6449 0 0,'1'-2'500'0'0,"0"0"0"0"0,1 0 0 0 0,-1 0 0 0 0,1 0 0 0 0,-1 0 0 0 0,1 0 0 0 0,0 1 0 0 0,-1-1 0 0 0,1 0 0 0 0,0 1 0 0 0,0 0 0 0 0,0-1 0 0 0,0 1-1 0 0,3-1 1 0 0,-4 2-309 0 0,1 0-1 0 0,-1 0 1 0 0,1 0-1 0 0,-1 0 1 0 0,0 1-1 0 0,1-1 1 0 0,-1 1-1 0 0,1-1 0 0 0,-1 1 1 0 0,0-1-1 0 0,0 1 1 0 0,1 0-1 0 0,-1 0 1 0 0,0-1-1 0 0,0 1 1 0 0,0 0-1 0 0,0 0 0 0 0,0 0 1 0 0,0 0-1 0 0,0 0 1 0 0,0 0-1 0 0,0 1 1 0 0,0-1-1 0 0,-1 0 1 0 0,2 3-1 0 0,78 135 2298 0 0,-31-48-2098 0 0,-13-31-292 0 0,-3-5-473 0 0,46 101 1 0 0,-71-134-597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5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2 275 14747 0 0,'-2'2'1187'0'0,"6"-3"-416"0"0,14-7-82 0 0,27-13 1 0 0,79-57 876 0 0,25-14-2135 0 0,-119 76 516 0 0</inkml:trace>
  <inkml:trace contextRef="#ctx0" brushRef="#br0" timeOffset="1">666 1 10594 0 0,'-3'2'80'0'0,"-1"1"-1"0"0,1-1 0 0 0,0 1 0 0 0,0 0 1 0 0,0 0-1 0 0,0 0 0 0 0,0 0 0 0 0,0 0 1 0 0,1 1-1 0 0,0-1 0 0 0,-1 1 0 0 0,1 0 1 0 0,1-1-1 0 0,-1 1 0 0 0,0 0 1 0 0,1 0-1 0 0,0 0 0 0 0,0 0 0 0 0,0 1 1 0 0,1-1-1 0 0,-1 0 0 0 0,1 0 0 0 0,0 1 1 0 0,0-1-1 0 0,0 0 0 0 0,1 0 0 0 0,0 0 1 0 0,0 0-1 0 0,0 1 0 0 0,0-1 1 0 0,2 5-1 0 0,0-3 178 0 0,0 1 1 0 0,0 0-1 0 0,0-1 0 0 0,1 0 1 0 0,0 1-1 0 0,0-1 1 0 0,0-1-1 0 0,1 1 0 0 0,0-1 1 0 0,0 0-1 0 0,0 0 0 0 0,1 0 1 0 0,0-1-1 0 0,-1 1 1 0 0,2-2-1 0 0,-1 1 0 0 0,13 5 1 0 0,-10-6-45 0 0,0-1 1 0 0,0 0-1 0 0,0-1 0 0 0,0 1 1 0 0,0-2-1 0 0,0 1 0 0 0,0-1 1 0 0,1-1-1 0 0,-1 0 0 0 0,0 0 1 0 0,0-1-1 0 0,0 0 1 0 0,17-6-1 0 0,-11 1-462 0 0,0 0 0 0 0,0-1 1 0 0,-1-1-1 0 0,0 0 0 0 0,0-1 0 0 0,22-21 0 0 0,-19 15-6605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5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18 10138 0 0,'-11'-5'-352'0'0,"8"3"911"0"0,-1 0 1 0 0,1 0 0 0 0,-1 1 0 0 0,0-1-1 0 0,1 1 1 0 0,-8-1 0 0 0,11 2-459 0 0,-1 0 0 0 0,1 0 0 0 0,-1 0 0 0 0,1 0 0 0 0,0 0 1 0 0,-1 0-1 0 0,1 0 0 0 0,0 0 0 0 0,-1 0 0 0 0,1 0 0 0 0,0 0 0 0 0,-1 0 0 0 0,1 1 0 0 0,0-1 1 0 0,0 0-1 0 0,-1 0 0 0 0,1 0 0 0 0,0 1 0 0 0,0-1 0 0 0,-1 0 0 0 0,1 0 0 0 0,0 1 1 0 0,0-1-1 0 0,-1 0 0 0 0,1 1 0 0 0,0-1 0 0 0,0 0 0 0 0,0 0 0 0 0,0 1 0 0 0,-1 0 0 0 0,4 20 2687 0 0,72 258 645 0 0,-13-44-3562 0 0,-52-202-164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6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9674 0 0,'2'-2'230'0'0,"0"0"-1"0"0,0 0 0 0 0,0 1 1 0 0,0-1-1 0 0,0 1 1 0 0,0 0-1 0 0,1-1 1 0 0,-1 1-1 0 0,0 0 1 0 0,1 0-1 0 0,-1 0 1 0 0,1 1-1 0 0,-1-1 1 0 0,5 0-1 0 0,43-4 2909 0 0,-35 4-2468 0 0,-3 0-141 0 0,0 0 0 0 0,0 1 1 0 0,0 0-1 0 0,-1 1 0 0 0,22 3 0 0 0,-29-3-497 0 0,0 0 0 0 0,0 1 1 0 0,-1-1-1 0 0,1 1 0 0 0,0 0 0 0 0,-1 0 0 0 0,1 0 0 0 0,-1 0 0 0 0,0 0 0 0 0,0 1 0 0 0,0 0 0 0 0,0 0 0 0 0,0-1 0 0 0,0 2 0 0 0,-1-1 0 0 0,1 0 0 0 0,-1 0 0 0 0,0 1 0 0 0,0-1 0 0 0,2 6 0 0 0,0 3-18 0 0,-1 1 1 0 0,0-1-1 0 0,-1 1 0 0 0,0 0 0 0 0,-1-1 0 0 0,0 1 0 0 0,-1 0 0 0 0,0 0 0 0 0,-2-1 0 0 0,1 1 0 0 0,-1 0 0 0 0,-1-1 0 0 0,0 1 0 0 0,-1-1 0 0 0,0 0 0 0 0,-7 12 0 0 0,-8 17-71 0 0,-2-2 0 0 0,-1 0 0 0 0,-35 43 0 0 0,28-46-1477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37:06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0 3225 0 0,'-7'4'11278'0'0,"3"0"-10264"0"0,-6 7-702 0 0,0 1 0 0 0,0 0 0 0 0,1 0 0 0 0,1 1 0 0 0,0 0 0 0 0,1 1 0 0 0,0 0 0 0 0,1 0 0 0 0,1 0 0 0 0,0 1 0 0 0,1 0 1 0 0,0 0-1 0 0,1 0 0 0 0,0 15 0 0 0,2-20-218 0 0,1-1 1 0 0,0 0 0 0 0,1 0 0 0 0,0 0-1 0 0,0 0 1 0 0,1 0 0 0 0,0 0-1 0 0,0 0 1 0 0,1 0 0 0 0,1-1 0 0 0,3 9-1 0 0,-3-10-25 0 0,0-1 0 0 0,1 0 1 0 0,-1 0-1 0 0,1-1 0 0 0,0 1 0 0 0,1-1 0 0 0,-1 0 0 0 0,1-1 0 0 0,0 1 0 0 0,0-1 0 0 0,0 0 0 0 0,1-1 0 0 0,0 1 0 0 0,-1-1 0 0 0,10 2 0 0 0,-6-1-25 0 0,0-1 0 0 0,1-1-1 0 0,0 1 1 0 0,-1-2 0 0 0,1 0-1 0 0,0 0 1 0 0,0-1 0 0 0,0 0-1 0 0,0-1 1 0 0,0 0 0 0 0,0-1-1 0 0,-1 0 1 0 0,1 0 0 0 0,-1-1-1 0 0,11-5 1 0 0,-2-1-286 0 0,-1 0 1 0 0,0-2 0 0 0,-1 0 0 0 0,0-1-1 0 0,-1 0 1 0 0,0-2 0 0 0,15-16-1 0 0,-8 7-7370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10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19 840 1376 0 0,'0'0'41'0'0,"-1"0"0"0"0,1 0-1 0 0,-1 0 1 0 0,1 0 0 0 0,-1 0 0 0 0,1 0-1 0 0,-1 0 1 0 0,0 0 0 0 0,1 0-1 0 0,-1 0 1 0 0,1 1 0 0 0,-1-1 0 0 0,1 0-1 0 0,-1 0 1 0 0,1 1 0 0 0,0-1-1 0 0,-1 0 1 0 0,1 1 0 0 0,-1-1 0 0 0,1 1-1 0 0,-1-1 1 0 0,1 0 0 0 0,0 1-1 0 0,-1-1 1 0 0,1 1 0 0 0,0-1 0 0 0,0 1-1 0 0,-1-1 1 0 0,1 1 0 0 0,0-1-1 0 0,0 1 1 0 0,0-1 0 0 0,0 1 0 0 0,0 0-1 0 0,-1-1 1 0 0,1 1 0 0 0,0-1-1 0 0,0 1 1 0 0,-4 22 596 0 0,4-14-513 0 0,0-1-1 0 0,0 0 1 0 0,1 0 0 0 0,0 0 0 0 0,0 0-1 0 0,1 1 1 0 0,0-2 0 0 0,0 1 0 0 0,1 0 0 0 0,0 0-1 0 0,5 9 1 0 0,-6-15-119 0 0,-1 0 0 0 0,0 1 0 0 0,1-1 0 0 0,0 0 0 0 0,-1 0 0 0 0,1 1 1 0 0,0-2-1 0 0,0 1 0 0 0,0 0 0 0 0,0 0 0 0 0,1 0 0 0 0,-1-1 0 0 0,0 1 0 0 0,1-1 0 0 0,-1 0 0 0 0,1 0 0 0 0,-1 0 0 0 0,1 0 0 0 0,0 0 0 0 0,-1-1 0 0 0,1 1 0 0 0,0-1 0 0 0,0 1 0 0 0,-1-1 0 0 0,1 0 1 0 0,0 0-1 0 0,0 0 0 0 0,-1-1 0 0 0,1 1 0 0 0,0-1 0 0 0,-1 1 0 0 0,1-1 0 0 0,0 0 0 0 0,-1 0 0 0 0,1 0 0 0 0,3-3 0 0 0,2 0 74 0 0,0-1 0 0 0,-1 0 1 0 0,1 0-1 0 0,-1-1 0 0 0,-1 0 0 0 0,1-1 0 0 0,-1 1 0 0 0,0-1 0 0 0,0 0 1 0 0,-1-1-1 0 0,0 1 0 0 0,0-1 0 0 0,4-10 0 0 0,4-12 525 0 0,-2-1-1 0 0,11-44 1 0 0,-2 6 737 0 0,-20 69-1317 0 0,0 1 0 0 0,0-1 0 0 0,0 0 0 0 0,0 0 1 0 0,0 0-1 0 0,0 0 0 0 0,0 0 0 0 0,0 0 0 0 0,0 0 0 0 0,0 0 1 0 0,0 1-1 0 0,0-1 0 0 0,0 0 0 0 0,0 0 0 0 0,0 0 0 0 0,0 0 1 0 0,0 0-1 0 0,1 0 0 0 0,-1 0 0 0 0,0 0 0 0 0,0 0 0 0 0,0 0 1 0 0,0 0-1 0 0,0 0 0 0 0,0 0 0 0 0,0 0 0 0 0,0 1 0 0 0,0-1 1 0 0,1 0-1 0 0,-1 0 0 0 0,0 0 0 0 0,0 0 0 0 0,0 0 0 0 0,0 0 1 0 0,0 0-1 0 0,0 0 0 0 0,0 0 0 0 0,0 0 0 0 0,1 0 0 0 0,-1 0 1 0 0,0 0-1 0 0,0-1 0 0 0,0 1 0 0 0,0 0 0 0 0,0 0 0 0 0,0 0 1 0 0,0 0-1 0 0,0 0 0 0 0,1 0 0 0 0,-1 0 0 0 0,0 0 0 0 0,0 0 1 0 0,0 0-1 0 0,0 0 0 0 0,0 0 0 0 0,0 0 0 0 0,0 0 1 0 0,0-1-1 0 0,0 1 0 0 0,0 0 0 0 0,0 0 0 0 0,0 0 0 0 0,0 0 1 0 0,0 0-1 0 0,0 0 0 0 0,0 0 0 0 0,0 0 0 0 0,0 0 0 0 0,0-1 1 0 0,6 16 391 0 0,3 19-197 0 0,-4-2 46 0 0,-4-20-262 0 0,0 0 0 0 0,1-1 0 0 0,0 1 0 0 0,1 0-1 0 0,0-1 1 0 0,1 1 0 0 0,0-1 0 0 0,1 0-1 0 0,8 13 1 0 0,-13-23-16 0 0,1-1 0 0 0,-1 1 0 0 0,0-1-1 0 0,0 0 1 0 0,1 1 0 0 0,-1-1 0 0 0,0 1 0 0 0,1-1-1 0 0,-1 0 1 0 0,1 1 0 0 0,-1-1 0 0 0,0 0 0 0 0,1 0-1 0 0,-1 1 1 0 0,1-1 0 0 0,-1 0 0 0 0,1 0 0 0 0,-1 0-1 0 0,1 1 1 0 0,-1-1 0 0 0,1 0 0 0 0,-1 0 0 0 0,1 0-1 0 0,-1 0 1 0 0,1 0 0 0 0,-1 0 0 0 0,1 0 0 0 0,-1 0-1 0 0,1 0 1 0 0,-1 0 0 0 0,1 0 0 0 0,-1 0-1 0 0,1-1 1 0 0,-1 1 0 0 0,1 0 0 0 0,0-1 0 0 0,12-18-305 0 0,3-28 129 0 0,-3-29 598 0 0,-11 55-334 0 0,1 1 1 0 0,2-1-1 0 0,0 1 0 0 0,0 0 0 0 0,10-20 1 0 0,-15 38-47 0 0,1 1 1 0 0,-1 0-1 0 0,1-1 1 0 0,-1 1-1 0 0,1-1 1 0 0,0 1 0 0 0,0 0-1 0 0,-1 0 1 0 0,1-1-1 0 0,0 1 1 0 0,0 0-1 0 0,0 0 1 0 0,0 0 0 0 0,1 0-1 0 0,-1 0 1 0 0,0 0-1 0 0,0 0 1 0 0,0 1 0 0 0,1-1-1 0 0,-1 0 1 0 0,0 1-1 0 0,1-1 1 0 0,-1 0-1 0 0,1 1 1 0 0,-1 0 0 0 0,1-1-1 0 0,-1 1 1 0 0,4 0-1 0 0,-2 1 12 0 0,0 0 0 0 0,0 1 0 0 0,-1-1 0 0 0,1 1 0 0 0,0 0 0 0 0,-1 0 0 0 0,1 0 0 0 0,-1 0 0 0 0,1 0-1 0 0,-1 0 1 0 0,0 1 0 0 0,3 3 0 0 0,0 0-11 0 0,0 0 0 0 0,0-1 0 0 0,1 1 0 0 0,0-1-1 0 0,1 0 1 0 0,-1-1 0 0 0,1 1 0 0 0,-1-1 0 0 0,14 5 0 0 0,-17-8-63 0 0,0 0 1 0 0,0 0-1 0 0,0 0 0 0 0,1-1 1 0 0,-1 1-1 0 0,0-1 1 0 0,0 0-1 0 0,0 0 1 0 0,1 0-1 0 0,-1-1 1 0 0,0 1-1 0 0,0-1 1 0 0,0 1-1 0 0,0-1 1 0 0,0 0-1 0 0,0 0 0 0 0,0 0 1 0 0,0-1-1 0 0,0 1 1 0 0,0-1-1 0 0,0 0 1 0 0,-1 0-1 0 0,1 1 1 0 0,-1-2-1 0 0,1 1 1 0 0,2-4-1 0 0,5-6 49 0 0,-1-1 1 0 0,-1 0-1 0 0,0 0 0 0 0,0-1 1 0 0,-1 0-1 0 0,-1 0 0 0 0,-1-1 1 0 0,0 1-1 0 0,4-21 0 0 0,7-18 109 0 0,-16 51-136 0 0,1 0 0 0 0,-1 0 0 0 0,1 1 1 0 0,0-1-1 0 0,0 1 0 0 0,-1-1 0 0 0,1 1 0 0 0,0-1 0 0 0,0 1 0 0 0,0-1 0 0 0,1 1 0 0 0,-1 0 1 0 0,0-1-1 0 0,3-1 0 0 0,-4 3 14 0 0,1 0 1 0 0,0 0 0 0 0,-1-1 0 0 0,1 1-1 0 0,0 0 1 0 0,-1 0 0 0 0,1 0-1 0 0,0 0 1 0 0,-1 0 0 0 0,1 0-1 0 0,0 0 1 0 0,0 0 0 0 0,-1 0-1 0 0,1 0 1 0 0,0 0 0 0 0,-1 0 0 0 0,1 1-1 0 0,0-1 1 0 0,-1 0 0 0 0,1 0-1 0 0,-1 1 1 0 0,1-1 0 0 0,0 0-1 0 0,-1 1 1 0 0,1 0 0 0 0,2 1-49 0 0,-1 1 0 0 0,1 0 0 0 0,-1-1 0 0 0,0 1 0 0 0,0 0 0 0 0,0 0 0 0 0,0 1 0 0 0,0-1 0 0 0,-1 0 0 0 0,0 1 0 0 0,1-1 0 0 0,0 5 0 0 0,2 27-243 0 0,-4-30 242 0 0,0 0 0 0 0,0 0 0 0 0,1 0-1 0 0,0 0 1 0 0,0-1 0 0 0,0 1 0 0 0,0 0 0 0 0,1 0-1 0 0,-1-1 1 0 0,1 1 0 0 0,1-1 0 0 0,-1 0-1 0 0,5 8 1 0 0,-7-12 29 0 0,1 0 1 0 0,-1 0-1 0 0,0 0 1 0 0,1 0-1 0 0,-1 1 0 0 0,0-1 1 0 0,0 0-1 0 0,1 0 0 0 0,-1 0 1 0 0,0 0-1 0 0,1 0 0 0 0,-1 0 1 0 0,0 0-1 0 0,0 0 0 0 0,1 0 1 0 0,-1 0-1 0 0,0 0 1 0 0,1 0-1 0 0,-1 0 0 0 0,0 0 1 0 0,1 0-1 0 0,-1 0 0 0 0,0 0 1 0 0,0 0-1 0 0,1 0 0 0 0,-1-1 1 0 0,0 1-1 0 0,0 0 0 0 0,1 0 1 0 0,-1 0-1 0 0,0 0 0 0 0,0-1 1 0 0,1 1-1 0 0,-1 0 1 0 0,0-1-1 0 0,12-13-375 0 0,3-18 120 0 0,24-82 697 0 0,18-47 792 0 0,-55 156-1179 0 0,0 0 0 0 0,0 0 1 0 0,1 0-1 0 0,0 0 0 0 0,0 0 1 0 0,0 1-1 0 0,0 0 0 0 0,1-1 1 0 0,4-3-1 0 0,-7 7-37 0 0,0 0 1 0 0,1 1-1 0 0,-1-1 0 0 0,0 0 1 0 0,0 1-1 0 0,1-1 1 0 0,-1 1-1 0 0,0-1 0 0 0,1 1 1 0 0,-1 0-1 0 0,0-1 1 0 0,1 1-1 0 0,-1 0 0 0 0,0 0 1 0 0,1 0-1 0 0,-1 0 1 0 0,1 0-1 0 0,-1 1 0 0 0,0-1 1 0 0,1 0-1 0 0,-1 1 1 0 0,0-1-1 0 0,1 0 0 0 0,-1 1 1 0 0,0 0-1 0 0,0-1 0 0 0,1 1 1 0 0,-1 0-1 0 0,0 0 1 0 0,0-1-1 0 0,0 1 0 0 0,0 0 1 0 0,0 0-1 0 0,0 0 1 0 0,0 0-1 0 0,0 0 0 0 0,0 1 1 0 0,-1-1-1 0 0,2 2 1 0 0,17 14-683 0 0,-19-17 654 0 0,1 0-1 0 0,0 0 1 0 0,-1 0-1 0 0,1 1 0 0 0,0-1 1 0 0,0 0-1 0 0,-1 0 1 0 0,1 0-1 0 0,0 0 1 0 0,-1 0-1 0 0,1 0 1 0 0,0 0-1 0 0,-1 0 1 0 0,1-1-1 0 0,0 1 1 0 0,0 0-1 0 0,-1 0 1 0 0,1-1-1 0 0,0 1 1 0 0,0-1-1 0 0,2-1-10 0 0,0-1 0 0 0,-1 0 0 0 0,1 0 1 0 0,0 0-1 0 0,-1 0 0 0 0,0 0 0 0 0,0-1 0 0 0,3-4 0 0 0,1-3 245 0 0,25-49-135 0 0,-22 39-63 0 0,24-37 0 0 0,-29 53-112 0 0,0 0 1 0 0,0 0 0 0 0,0 0 0 0 0,1 0-1 0 0,-1 1 1 0 0,1 0 0 0 0,0 0 0 0 0,0 0-1 0 0,1 0 1 0 0,-1 1 0 0 0,9-4 0 0 0,-12 6 36 0 0,-1 1 0 0 0,0-1 0 0 0,0 1 0 0 0,1-1-1 0 0,-1 1 1 0 0,0 0 0 0 0,0 0 0 0 0,1-1 0 0 0,-1 1 0 0 0,0 0 0 0 0,1 0 0 0 0,-1 0 0 0 0,0 0 0 0 0,0 1 0 0 0,1-1 0 0 0,-1 0 0 0 0,0 0 0 0 0,0 1 0 0 0,1-1 0 0 0,-1 1 0 0 0,0-1-1 0 0,0 1 1 0 0,2 0 0 0 0,15 24-842 0 0,-6-6 25 0 0,-5-11 492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11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3 531 1376 0 0,'0'-1'94'0'0,"-1"0"0"0"0,1 0-1 0 0,0 0 1 0 0,-1 0 0 0 0,1 0-1 0 0,0 0 1 0 0,0 0 0 0 0,0-1-1 0 0,0 1 1 0 0,0 0 0 0 0,0 0-1 0 0,0 0 1 0 0,0 0 0 0 0,1 0-1 0 0,-1 0 1 0 0,0-1 0 0 0,1 1-1 0 0,-1 0 1 0 0,1-2 0 0 0,10-29 1778 0 0,7-1 588 0 0,-18 32-2403 0 0,1 1 0 0 0,-1 0 0 0 0,0-1 0 0 0,0 1 0 0 0,1 0 0 0 0,-1 0 0 0 0,0-1 0 0 0,0 1 1 0 0,1 0-1 0 0,-1 0 0 0 0,0-1 0 0 0,1 1 0 0 0,-1 0 0 0 0,0 0 0 0 0,1 0 0 0 0,-1 0 0 0 0,0-1 0 0 0,1 1 0 0 0,-1 0 0 0 0,1 0 0 0 0,-1 0 0 0 0,0 0 0 0 0,1 0 1 0 0,-1 0-1 0 0,0 0 0 0 0,1 0 0 0 0,-1 0 0 0 0,1 0 0 0 0,0 1 0 0 0,-1-1 3 0 0,1 1 1 0 0,0 0-1 0 0,0 0 0 0 0,-1 0 1 0 0,1 0-1 0 0,-1 0 0 0 0,1 0 1 0 0,-1 0-1 0 0,1 0 0 0 0,-1 1 1 0 0,0-1-1 0 0,1 0 0 0 0,-1 0 1 0 0,0 0-1 0 0,0 2 1 0 0,7 89 940 0 0,-7-73-1145 0 0,1 1 0 0 0,0-1 0 0 0,2 1 0 0 0,0-1 0 0 0,1 0 0 0 0,8 22 0 0 0,-12-40 138 0 0,1 1 0 0 0,-1-1 0 0 0,1 0 0 0 0,0 0 0 0 0,-1 1 0 0 0,1-1 0 0 0,0 0 0 0 0,0 0 0 0 0,0 0 0 0 0,0 0 0 0 0,0 0 0 0 0,0 0 0 0 0,0 0 0 0 0,0 0 0 0 0,1-1 0 0 0,-1 1 0 0 0,0 0 0 0 0,1-1 0 0 0,-1 1 0 0 0,0 0 0 0 0,1-1 0 0 0,1 1 0 0 0,0-1-8 0 0,-1 0 0 0 0,1 0 0 0 0,0 0 0 0 0,-1 0 0 0 0,1-1 0 0 0,0 1 0 0 0,-1-1 0 0 0,1 1 0 0 0,0-1 0 0 0,-1 0 0 0 0,4-2 0 0 0,0 0-6 0 0,-1 0 0 0 0,1 0 0 0 0,-1-1 0 0 0,0 1 0 0 0,0-1 0 0 0,0-1-1 0 0,0 1 1 0 0,-1-1 0 0 0,7-7 0 0 0,-6 2 77 0 0,-3 7 0 0 0,-1-1 0 0 0,1 1 0 0 0,0 0 0 0 0,0-1 0 0 0,0 1 0 0 0,1 0 0 0 0,-1 0 0 0 0,1 0 0 0 0,0 0 0 0 0,0 1 0 0 0,0-1 0 0 0,0 1 0 0 0,0 0 0 0 0,5-3 0 0 0,-7 5-48 0 0,0 0 0 0 0,0 1 0 0 0,0-1 0 0 0,0 0 0 0 0,-1 1 0 0 0,1-1 1 0 0,0 1-1 0 0,0-1 0 0 0,0 1 0 0 0,0-1 0 0 0,-1 1 0 0 0,1-1 0 0 0,0 1 0 0 0,0 0 0 0 0,-1-1 0 0 0,1 1 0 0 0,0 0 0 0 0,-1 0 0 0 0,1-1 0 0 0,-1 1 0 0 0,1 0 0 0 0,-1 0 0 0 0,0 0 0 0 0,1 0 0 0 0,-1 0 0 0 0,0 0 0 0 0,1 0 0 0 0,-1 0 0 0 0,0 0 0 0 0,0 0 0 0 0,0 1 0 0 0,4 33 209 0 0,-4-35-194 0 0,1 16 6 0 0,-2-7 137 0 0,2 0-1 0 0,-1 0 0 0 0,1-1 0 0 0,1 1 1 0 0,-1 0-1 0 0,5 12 0 0 0,-4-18-149 0 0,-1-1-1 0 0,1 1 1 0 0,-1 0 0 0 0,1-1-1 0 0,0 0 1 0 0,0 1 0 0 0,0-1-1 0 0,0 0 1 0 0,1 0 0 0 0,-1 0-1 0 0,1 0 1 0 0,-1-1 0 0 0,1 1-1 0 0,-1 0 1 0 0,1-1 0 0 0,0 0-1 0 0,0 0 1 0 0,0 0-1 0 0,0 0 1 0 0,0 0 0 0 0,0-1-1 0 0,0 1 1 0 0,3-1 0 0 0,1 1-111 0 0,-1-1 1 0 0,0 0 0 0 0,0 0-1 0 0,1-1 1 0 0,-1 0 0 0 0,0 0-1 0 0,0-1 1 0 0,0 1 0 0 0,0-1 0 0 0,0-1-1 0 0,0 1 1 0 0,-1-1 0 0 0,1 0-1 0 0,-1 0 1 0 0,0 0 0 0 0,0-1-1 0 0,0 0 1 0 0,0 0 0 0 0,5-6-1 0 0,8-10-201 0 0,0 0 0 0 0,-2-2-1 0 0,17-27 1 0 0,-18 25 2 0 0,-6 10 76 0 0,-5 7 171 0 0,1 0 0 0 0,0 0 0 0 0,0 0 0 0 0,0 0 0 0 0,10-8 0 0 0,-13 14 45 0 0,-1 0-1 0 0,0 0 1 0 0,1 0-1 0 0,-1 0 0 0 0,0 0 1 0 0,1 0-1 0 0,-1 1 0 0 0,1-1 1 0 0,0 1-1 0 0,-1-1 1 0 0,1 1-1 0 0,-1-1 0 0 0,1 1 1 0 0,0 0-1 0 0,-1 0 0 0 0,1 0 1 0 0,0 0-1 0 0,-1 0 1 0 0,1 0-1 0 0,0 1 0 0 0,-1-1 1 0 0,1 0-1 0 0,-1 1 0 0 0,1-1 1 0 0,0 1-1 0 0,-1 0 1 0 0,1-1-1 0 0,-1 1 0 0 0,0 0 1 0 0,1 0-1 0 0,-1 0 0 0 0,0 0 1 0 0,1 0-1 0 0,0 2 1 0 0,11 9 81 0 0,25 22 328 0 0,-36-33-422 0 0,0 1 0 0 0,0-1 0 0 0,0 0 0 0 0,0 0 0 0 0,0 0 0 0 0,0 0 0 0 0,0 0 0 0 0,0 0 0 0 0,0 0 0 0 0,0-1 1 0 0,0 1-1 0 0,1-1 0 0 0,-1 0 0 0 0,0 1 0 0 0,0-1 0 0 0,1 0 0 0 0,3-1 0 0 0,-1-3-94 0 0,1 0-1 0 0,0 0 1 0 0,-1 0-1 0 0,0-1 1 0 0,0 0-1 0 0,0 0 1 0 0,-1-1 0 0 0,0 1-1 0 0,6-9 1 0 0,16-31 690 0 0,30-63 0 0 0,-45 83-598 0 0,-8 20 27 0 0,0 0 1 0 0,-1 1-1 0 0,1-1 0 0 0,1 1 1 0 0,-1 0-1 0 0,1 0 1 0 0,-1 0-1 0 0,1 0 0 0 0,0 0 1 0 0,5-3-1 0 0,-7 7-11 0 0,-1-1 1 0 0,0 0-1 0 0,0 1 0 0 0,0-1 1 0 0,0 1-1 0 0,1-1 0 0 0,-1 1 1 0 0,0 0-1 0 0,1-1 0 0 0,-1 1 0 0 0,0 0 1 0 0,0 0-1 0 0,1 0 0 0 0,-1 0 1 0 0,0 0-1 0 0,1 0 0 0 0,-1 0 1 0 0,2 1-1 0 0,-1 0 2 0 0,0 0 0 0 0,-1 0 0 0 0,1 0 0 0 0,-1 0 0 0 0,1 0 0 0 0,-1 1 0 0 0,0-1 0 0 0,1 0 0 0 0,-1 1 0 0 0,0-1 0 0 0,0 1 0 0 0,0-1 0 0 0,0 1 0 0 0,0 0 0 0 0,-1-1 0 0 0,1 1 0 0 0,0 2 0 0 0,3 8 113 0 0,0 0 1 0 0,-1 0-1 0 0,1 20 1 0 0,-3-23-37 0 0,0 0-1 0 0,0-1 1 0 0,1 1-1 0 0,1 0 1 0 0,-1 0 0 0 0,1-1-1 0 0,1 1 1 0 0,6 12-1 0 0,-9-20-70 0 0,0 0-1 0 0,-1 0 1 0 0,1 0 0 0 0,0-1-1 0 0,-1 1 1 0 0,1 0-1 0 0,0-1 1 0 0,0 1 0 0 0,-1-1-1 0 0,1 1 1 0 0,0 0-1 0 0,0-1 1 0 0,0 0-1 0 0,0 1 1 0 0,0-1 0 0 0,0 0-1 0 0,0 1 1 0 0,0-1-1 0 0,0 0 1 0 0,0 0 0 0 0,0 0-1 0 0,0 0 1 0 0,0 0-1 0 0,0 0 1 0 0,0 0-1 0 0,0 0 1 0 0,0 0 0 0 0,0 0-1 0 0,0-1 1 0 0,0 1-1 0 0,0 0 1 0 0,0-1 0 0 0,0 1-1 0 0,0-1 1 0 0,-1 1-1 0 0,1-1 1 0 0,0 1-1 0 0,0-1 1 0 0,0 0 0 0 0,-1 1-1 0 0,1-1 1 0 0,0 0-1 0 0,-1 0 1 0 0,2-1 0 0 0,5-6 118 0 0,0 0 0 0 0,-1 0 1 0 0,8-13-1 0 0,-9 13-69 0 0,15-26 288 0 0,-2-1 0 0 0,15-39 0 0 0,18-36 71 0 0,-51 109-411 0 0,1-1 0 0 0,0 0 0 0 0,0 1-1 0 0,0-1 1 0 0,-1 1 0 0 0,1-1 0 0 0,1 1-1 0 0,-1-1 1 0 0,0 1 0 0 0,0 0 0 0 0,0-1 0 0 0,1 1-1 0 0,-1 0 1 0 0,1 0 0 0 0,-1 0 0 0 0,1 0-1 0 0,-1 0 1 0 0,1 1 0 0 0,-1-1 0 0 0,1 0-1 0 0,3 0 1 0 0,-3 1-11 0 0,-1 1-1 0 0,1 0 1 0 0,-1 0-1 0 0,0-1 1 0 0,1 1-1 0 0,-1 0 1 0 0,1 0-1 0 0,-1 0 1 0 0,0 0-1 0 0,0 1 1 0 0,0-1-1 0 0,0 0 1 0 0,0 1-1 0 0,0-1 1 0 0,0 0 0 0 0,0 1-1 0 0,0-1 1 0 0,-1 1-1 0 0,1-1 1 0 0,-1 1-1 0 0,1-1 1 0 0,-1 1-1 0 0,1 3 1 0 0,1 1-82 0 0,0 0-1 0 0,1 0 1 0 0,-1 0 0 0 0,1 0 0 0 0,0-1 0 0 0,1 1-1 0 0,-1-1 1 0 0,1 1 0 0 0,7 5 0 0 0,-10-9 87 0 0,1-1 0 0 0,0 0 0 0 0,-1 0 1 0 0,1 0-1 0 0,0 0 0 0 0,0 0 0 0 0,0 0 0 0 0,0 0 1 0 0,0-1-1 0 0,0 1 0 0 0,0-1 0 0 0,0 1 0 0 0,0-1 0 0 0,0 0 1 0 0,0 0-1 0 0,0 0 0 0 0,0 0 0 0 0,0 0 0 0 0,0 0 1 0 0,0-1-1 0 0,0 1 0 0 0,0-1 0 0 0,0 1 0 0 0,0-1 1 0 0,0 0-1 0 0,0 0 0 0 0,0 0 0 0 0,0 0 0 0 0,-1 0 0 0 0,1 0 1 0 0,0 0-1 0 0,-1-1 0 0 0,3-1 0 0 0,18-17 437 0 0,0-1 0 0 0,-1-2 0 0 0,-1 0 0 0 0,27-41 0 0 0,-22 30 394 0 0,45-49 0 0 0,-65 78-1022 0 0,-1 0-932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25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6243 421 5985 0 0,'-22'-23'498'0'0,"-1"1"0"0"0,-1 1 1 0 0,-1 2-1 0 0,0 0 0 0 0,-2 1 0 0 0,0 2 0 0 0,-42-19 0 0 0,-8 4-518 0 0,-2 4 1 0 0,-146-31-1 0 0,99 28 773 0 0,13 8-182 0 0,-1 5 1 0 0,-157-4 0 0 0,157 14-604 0 0,-403-25-35 0 0,-70 29-641 0 0,106 25-814 0 0,273-5 1310 0 0,1 10 0 0 0,2 8 0 0 0,1 9 0 0 0,-205 74 0 0 0,-171 118 25 0 0,137-22-1986 0 0,360-167 1999 0 0,2 3 0 0 0,2 4 1 0 0,-82 73-1 0 0,47-28 514 0 0,-110 103-21 0 0,184-161-119 0 0,1 2 0 0 0,3 1 0 0 0,-39 62 0 0 0,57-78 247 0 0,2 1 1 0 0,1 1 0 0 0,1 0-1 0 0,-13 41 1 0 0,22-52-301 0 0,1 1 0 0 0,0 0 0 0 0,1 0 0 0 0,1 0 0 0 0,1 0 0 0 0,1 0 0 0 0,1 0-1 0 0,4 27 1 0 0,0-20-226 0 0,1-1-1 0 0,2 0 0 0 0,0 0 0 0 0,2-1 0 0 0,0 0 1 0 0,2-1-1 0 0,1 0 0 0 0,1-1 0 0 0,1 0 1 0 0,0-1-1 0 0,2-1 0 0 0,1-1 0 0 0,0 0 0 0 0,38 30 1 0 0,-24-25-131 0 0,2-1 0 0 0,1-1-1 0 0,1-3 1 0 0,1 0 0 0 0,0-3 0 0 0,2-1 0 0 0,0-2 0 0 0,80 19 0 0 0,54-5 781 0 0,255 9 0 0 0,-160-19 431 0 0,734 11-1962 0 0,-388-72 1503 0 0,-5-36 329 0 0,-244 16 445 0 0,418-130-1 0 0,205-151-893 0 0,-912 312-826 0 0,244-109-740 0 0,-221 92 1455 0 0,107-71 0 0 0,-162 91-167 0 0,-1-2 1 0 0,-2-2-1 0 0,-1-2 0 0 0,-2-1 1 0 0,-1-2-1 0 0,-2-2 1 0 0,52-78-1 0 0,-82 111-134 0 0,-1-1 0 0 0,0 0 0 0 0,0 0 0 0 0,-1 0 0 0 0,0 0 0 0 0,0-1-1 0 0,-1 1 1 0 0,2-17 0 0 0,-4 20-12 0 0,0 0 0 0 0,0-1 0 0 0,0 1 0 0 0,-1 0 0 0 0,0 0-1 0 0,0 0 1 0 0,0 0 0 0 0,-1 0 0 0 0,0 0 0 0 0,0 0 0 0 0,0 1-1 0 0,0-1 1 0 0,-1 1 0 0 0,0-1 0 0 0,0 1 0 0 0,-5-6 0 0 0,-15-15-405 0 0,-2 0 0 0 0,0 2 0 0 0,-2 1 0 0 0,-1 1 0 0 0,-41-25 0 0 0,20 19-330 0 0,-1 2-1 0 0,-85-30 1 0 0,94 41-2604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21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5859 543 4145 0 0,'6'-2'267'0'0,"0"0"1"0"0,-1 0 0 0 0,1-1-1 0 0,0 1 1 0 0,-1-1-1 0 0,1-1 1 0 0,-1 1-1 0 0,9-8 1 0 0,-8 7-29 0 0,-2 0-54 0 0,1 0 1 0 0,0-1-1 0 0,-1 1 0 0 0,0-1 1 0 0,0 0-1 0 0,0 0 0 0 0,-1 0 1 0 0,0 0-1 0 0,0-1 0 0 0,0 1 1 0 0,0-1-1 0 0,-1 0 0 0 0,0 1 1 0 0,0-1-1 0 0,-1 0 0 0 0,0-1 1 0 0,0 1-1 0 0,0 0 0 0 0,-1 0 1 0 0,0 0-1 0 0,0-1 0 0 0,-1-10 1 0 0,0 11-219 0 0,-1-1 0 0 0,1 0 1 0 0,-1 0-1 0 0,0 1 0 0 0,0-1 1 0 0,-1 1-1 0 0,0-1 0 0 0,0 1 1 0 0,-1 0-1 0 0,0 1 0 0 0,0-1 1 0 0,0 0-1 0 0,0 1 0 0 0,-1 0 1 0 0,0 0-1 0 0,0 0 1 0 0,0 1-1 0 0,-1 0 0 0 0,0 0 1 0 0,-6-4-1 0 0,-19-5 265 0 0,1 0 0 0 0,-2 2 0 0 0,-52-11 0 0 0,-100-8 375 0 0,-149-33-2962 0 0,198 32 2345 0 0,-1 5-1 0 0,-1 7 1 0 0,-1 6 0 0 0,-221 6 0 0 0,-275 57 876 0 0,487-36-868 0 0,-651 110-4998 0 0,587-82 4190 0 0,-58 13 840 0 0,-331 82-861 0 0,536-121 589 0 0,-388 100 98 0 0,9 27-1451 0 0,365-114 1511 0 0,-119 48 10 0 0,158-58 62 0 0,1 1 0 0 0,-69 48 0 0 0,68-39-20 0 0,-45 44 0 0 0,72-62 24 0 0,1 1 0 0 0,1 0 0 0 0,0 1 0 0 0,0 0 0 0 0,1 1 0 0 0,1 0 0 0 0,-12 27 0 0 0,19-37 7 0 0,-1 1-1 0 0,1 0 0 0 0,0-1 0 0 0,1 1 0 0 0,-1 0 1 0 0,1 0-1 0 0,0-1 0 0 0,0 1 0 0 0,1 0 1 0 0,-1 0-1 0 0,1-1 0 0 0,0 1 0 0 0,0 0 0 0 0,1-1 1 0 0,-1 1-1 0 0,1-1 0 0 0,3 5 0 0 0,-1 0-2 0 0,1-1 0 0 0,0-1 0 0 0,1 1 0 0 0,0-1 0 0 0,0 0 0 0 0,1 0 0 0 0,13 11 0 0 0,-1-4 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21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1338 3273 0 0,'795'-48'379'0'0,"-38"2"-385"0"0,-555 40 659 0 0,429-20-688 0 0,-4-44-682 0 0,-495 49 656 0 0,253-54 2 0 0,-181 23 633 0 0,106-29 402 0 0,118-67 1970 0 0,-335 108-2448 0 0,-2-3 1 0 0,126-81-1 0 0,-186 103-24 0 0,0-2 0 0 0,-2 0 0 0 0,-1-2 0 0 0,-1-1 1 0 0,-1-1-1 0 0,-1-2 0 0 0,37-55 0 0 0,-59 79-411 0 0,0 0 0 0 0,0 0 0 0 0,-1 0 0 0 0,0 0 0 0 0,0-1 0 0 0,0 1 1 0 0,0 0-1 0 0,-1-1 0 0 0,0 1 0 0 0,0-1 0 0 0,-1 0 0 0 0,1 1 0 0 0,-1-1 0 0 0,-1 0 0 0 0,1 1 0 0 0,-1-1 0 0 0,0 1 1 0 0,0-1-1 0 0,0 1 0 0 0,-1-1 0 0 0,0 1 0 0 0,0 0 0 0 0,-5-9 0 0 0,1 5-87 0 0,0-1 0 0 0,-1 1 0 0 0,-1 1 0 0 0,1-1 0 0 0,-1 2 0 0 0,-1-1 0 0 0,1 1 0 0 0,-1 0 0 0 0,-1 0-1 0 0,-19-9 1 0 0,7 5-340 0 0,-2 1 0 0 0,0 1 0 0 0,0 2-1 0 0,0 0 1 0 0,-39-5 0 0 0,19 4 364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3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13363 0 0,'0'9'5476'0'0,"7"14"-5161"0"0,-6-20 147 0 0,52 116 1237 0 0,-7-19-1300 0 0,-15-19-509 0 0,79 216-1104 0 0,-105-279-3771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1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75 118 8754 0 0,'-12'-14'1322'0'0,"0"0"0"0"0,1-2 1 0 0,1 1-1 0 0,-13-27 0 0 0,18 32-876 0 0,3 4 1034 0 0,9 12-645 0 0,9 14-86 0 0,28 58-215 0 0,-4 1 1 0 0,34 96-1 0 0,-6-12-742 0 0,-68-162 180 0 0,51 110-971 0 0,-15-39-5493 0 0,-23-48 983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1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7370 0 0,'1'-2'349'0'0,"0"1"1"0"0,-1 0 0 0 0,1-1 0 0 0,0 1-1 0 0,0 0 1 0 0,0 0 0 0 0,0 0 0 0 0,0 0 0 0 0,1 0-1 0 0,-1 0 1 0 0,0 0 0 0 0,0 0 0 0 0,1 0-1 0 0,-1 1 1 0 0,1-1 0 0 0,1 0 0 0 0,0 0-22 0 0,0 0 0 0 0,0 0 1 0 0,0 1-1 0 0,0 0 0 0 0,0 0 1 0 0,0-1-1 0 0,6 2 0 0 0,-3 0-67 0 0,1 0 0 0 0,0 1 0 0 0,0 0 0 0 0,-1 0 0 0 0,1 0 0 0 0,10 7 0 0 0,-1 1-137 0 0,0 1 0 0 0,-1 1-1 0 0,-1 0 1 0 0,0 1 0 0 0,0 0 0 0 0,-1 2-1 0 0,-1-1 1 0 0,0 1 0 0 0,9 18 0 0 0,13 25-1706 0 0,32 76 0 0 0,-44-88-763 0 0,-12-22-2719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18 355 10594 0 0,'-18'16'1497'0'0,"32"-26"-9"0"0,164-145-6897 0 0,-153 131 5409 0 0</inkml:trace>
  <inkml:trace contextRef="#ctx0" brushRef="#br0" timeOffset="1">384 29 6913 0 0,'1'-2'97'0'0,"1"0"0"0"0,-1 0 0 0 0,1 0 0 0 0,0 0 0 0 0,0 0 0 0 0,0 0-1 0 0,0 0 1 0 0,0 1 0 0 0,0-1 0 0 0,0 1 0 0 0,1 0 0 0 0,-1-1 0 0 0,0 1-1 0 0,1 0 1 0 0,-1 0 0 0 0,1 1 0 0 0,-1-1 0 0 0,1 0 0 0 0,0 1-1 0 0,-1 0 1 0 0,1-1 0 0 0,0 1 0 0 0,-1 0 0 0 0,1 0 0 0 0,0 1 0 0 0,-1-1-1 0 0,1 1 1 0 0,-1-1 0 0 0,1 1 0 0 0,-1 0 0 0 0,1 0 0 0 0,-1 0 0 0 0,1 0-1 0 0,-1 0 1 0 0,0 0 0 0 0,4 3 0 0 0,3 2 476 0 0,1 1 0 0 0,-1 0 0 0 0,0 0 0 0 0,0 1 1 0 0,-1 0-1 0 0,0 1 0 0 0,-1 0 0 0 0,12 17 0 0 0,0 7 396 0 0,21 47 1 0 0,2 3-6005 0 0,-35-71-362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2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20 10594 0 0,'-3'-3'457'0'0,"-1"1"-1"0"0,1-1 0 0 0,-1 1 1 0 0,1 0-1 0 0,-1 0 0 0 0,0 1 1 0 0,-7-4-1 0 0,10 5-430 0 0,1 0 0 0 0,-1 0 1 0 0,1 0-1 0 0,-1 0 0 0 0,1 0 1 0 0,-1 0-1 0 0,1 0 0 0 0,-1 0 0 0 0,1 0 1 0 0,-1 1-1 0 0,1-1 0 0 0,-1 0 0 0 0,1 0 1 0 0,-1 0-1 0 0,1 0 0 0 0,-1 1 1 0 0,1-1-1 0 0,0 0 0 0 0,-1 1 0 0 0,1-1 1 0 0,-1 0-1 0 0,1 1 0 0 0,0-1 0 0 0,-1 0 1 0 0,0 1-1 0 0,1 1-84 0 0,-1-1 0 0 0,1 1 0 0 0,-1-1 0 0 0,1 1 0 0 0,-1-1 0 0 0,1 1 1 0 0,0-1-1 0 0,0 1 0 0 0,0 0 0 0 0,0-1 0 0 0,0 1 0 0 0,0 2 0 0 0,2 7-409 0 0,0 0 0 0 0,0 0-1 0 0,2-1 1 0 0,-1 1 0 0 0,1-1 0 0 0,1 0 0 0 0,-1 0-1 0 0,12 17 1 0 0,-2-4 467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2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24 8290 0 0,'0'-1'111'0'0,"0"0"1"0"0,0 0 0 0 0,0-1 0 0 0,-1 1-1 0 0,1 0 1 0 0,0 0 0 0 0,-1 0-1 0 0,1 0 1 0 0,-1 0 0 0 0,0 0-1 0 0,1 1 1 0 0,-1-1 0 0 0,0 0-1 0 0,1 0 1 0 0,-1 0 0 0 0,0 0-1 0 0,0 1 1 0 0,0-1 0 0 0,1 0-1 0 0,-1 1 1 0 0,0-1 0 0 0,0 1 0 0 0,0-1-1 0 0,0 1 1 0 0,0-1 0 0 0,0 1-1 0 0,0 0 1 0 0,0-1 0 0 0,-1 1-1 0 0,1 0 1 0 0,0 0 0 0 0,0 0-1 0 0,0 0 1 0 0,0 0 0 0 0,0 0-1 0 0,0 0 1 0 0,0 0 0 0 0,0 1-1 0 0,-1-1 1 0 0,1 0 0 0 0,0 1 0 0 0,0-1-1 0 0,0 0 1 0 0,-1 2 0 0 0,-1 0-31 0 0,0 0 1 0 0,0 0-1 0 0,0 0 1 0 0,0 0 0 0 0,1 1-1 0 0,-1-1 1 0 0,1 1-1 0 0,-1 0 1 0 0,1 0 0 0 0,0 0-1 0 0,0 0 1 0 0,-3 7-1 0 0,-1 7-15 0 0,1 0-1 0 0,1 1 1 0 0,0-1-1 0 0,1 1 1 0 0,1 0-1 0 0,1 0 1 0 0,0 0-1 0 0,4 29 1 0 0,-3-45-58 0 0,0 1 0 0 0,1-1 0 0 0,-1 0 0 0 0,1 0 0 0 0,-1 0 0 0 0,1 0 0 0 0,0-1 0 0 0,0 1 0 0 0,-1 0 0 0 0,2 0 0 0 0,0 2 1 0 0,-2-4-18 0 0,1 0 0 0 0,-1 1 1 0 0,0-1-1 0 0,1 0 1 0 0,-1 1-1 0 0,0-1 1 0 0,1 0-1 0 0,-1 1 1 0 0,1-1-1 0 0,-1 0 0 0 0,1 0 1 0 0,-1 0-1 0 0,1 1 1 0 0,-1-1-1 0 0,1 0 1 0 0,-1 0-1 0 0,1 0 1 0 0,-1 0-1 0 0,1 0 1 0 0,-1 0-1 0 0,1 0 0 0 0,-1 0 1 0 0,1 0-1 0 0,-1 0 1 0 0,1 0-1 0 0,-1 0 1 0 0,2-1-1 0 0,-1 0-25 0 0,1 0 0 0 0,-1 0 0 0 0,1-1 0 0 0,-1 1 0 0 0,1 0 0 0 0,-1-1-1 0 0,0 1 1 0 0,1-1 0 0 0,-1 0 0 0 0,0 1 0 0 0,0-1 0 0 0,0 0 0 0 0,-1 0 0 0 0,1 0 0 0 0,0 1 0 0 0,-1-1-1 0 0,1 0 1 0 0,-1 0 0 0 0,1 0 0 0 0,-1-3 0 0 0,2-40-175 0 0,-3 31 175 0 0,2 0 0 0 0,3-27 0 0 0,-3 38 48 0 0,0-1 0 0 0,0 1 0 0 0,0 0 0 0 0,0 0 0 0 0,0-1 0 0 0,1 1 0 0 0,-1 0 0 0 0,1 0 1 0 0,0 1-1 0 0,0-1 0 0 0,0 0 0 0 0,0 0 0 0 0,1 1 0 0 0,-1 0 0 0 0,1-1 0 0 0,5-3 0 0 0,-6 5 43 0 0,1 0 0 0 0,-1 0 0 0 0,1 1 0 0 0,0-1 0 0 0,0 1-1 0 0,-1-1 1 0 0,1 1 0 0 0,0 0 0 0 0,0 0 0 0 0,-1 0 0 0 0,1 1 0 0 0,0-1 0 0 0,0 0 0 0 0,-1 1 0 0 0,1 0 0 0 0,0 0-1 0 0,-1 0 1 0 0,1 0 0 0 0,-1 0 0 0 0,1 0 0 0 0,-1 1 0 0 0,3 1 0 0 0,9 6 308 0 0,0 1 0 0 0,17 15 0 0 0,-25-20-256 0 0,1 2-91 0 0,0 0 0 0 0,0 0 1 0 0,0 0-1 0 0,-1 1 1 0 0,-1 0-1 0 0,1 1 0 0 0,-1-1 1 0 0,-1 1-1 0 0,1 0 1 0 0,-1 0-1 0 0,-1 0 1 0 0,0 1-1 0 0,0-1 0 0 0,-1 1 1 0 0,0 0-1 0 0,-1-1 1 0 0,1 18-1 0 0,-3-9-541 0 0,0 0 0 0 0,0-1 1 0 0,-2 1-1 0 0,0 0 0 0 0,-1-1 0 0 0,-1 0 0 0 0,-1 0 0 0 0,0-1 0 0 0,-10 18 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3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9674 0 0,'7'33'2641'0'0,"12"35"-1106"0"0,34 79 1 0 0,-42-120-1450 0 0,2 0 0 0 0,1-1 0 0 0,1 0 0 0 0,1-2 0 0 0,33 40 0 0 0,-45-61-201 0 0,-1 1 0 0 0,1-1 0 0 0,-1 1 0 0 0,1-1 0 0 0,0-1 0 0 0,0 1 0 0 0,9 4 0 0 0,-13-7 69 0 0,1 0 0 0 0,0 1 0 0 0,0-1 0 0 0,0 0 0 0 0,0 0 0 0 0,-1 0 0 0 0,1 1 0 0 0,0-1 0 0 0,0 0 1 0 0,0 0-1 0 0,0 0 0 0 0,0-1 0 0 0,-1 1 0 0 0,1 0 0 0 0,0 0 0 0 0,0 0 0 0 0,0-1 0 0 0,0 1 0 0 0,-1 0 0 0 0,2-1 0 0 0,-1 0-4 0 0,0 0-1 0 0,0 0 0 0 0,0 0 0 0 0,0 0 0 0 0,0-1 1 0 0,-1 1-1 0 0,1 0 0 0 0,0 0 0 0 0,-1-1 0 0 0,1 1 0 0 0,-1 0 1 0 0,1-1-1 0 0,-1 1 0 0 0,0 0 0 0 0,1-1 0 0 0,-1-1 0 0 0,1-17-96 0 0,0 1-1 0 0,-1 0 0 0 0,-1 0 0 0 0,-6-32 0 0 0,2 24 214 0 0,1-40 0 0 0,4 59 81 0 0,0-1 0 0 0,1 0-1 0 0,0 1 1 0 0,0-1 0 0 0,1 1 0 0 0,1-1-1 0 0,-1 1 1 0 0,7-14 0 0 0,-8 20-38 0 0,0 0-1 0 0,0 0 1 0 0,0 0 0 0 0,0 0 0 0 0,0 0-1 0 0,1 0 1 0 0,-1 0 0 0 0,1 0 0 0 0,-1 0-1 0 0,1 1 1 0 0,0-1 0 0 0,0 1 0 0 0,-1-1-1 0 0,1 1 1 0 0,0 0 0 0 0,0-1-1 0 0,1 1 1 0 0,-1 0 0 0 0,0 0 0 0 0,0 1-1 0 0,0-1 1 0 0,1 0 0 0 0,-1 1 0 0 0,0-1-1 0 0,1 1 1 0 0,-1 0 0 0 0,3 0 0 0 0,-1 1-2 0 0,-1-1 0 0 0,1 1 1 0 0,-1 1-1 0 0,1-1 1 0 0,-1 0-1 0 0,0 1 0 0 0,1 0 1 0 0,-1 0-1 0 0,0 0 1 0 0,0 0-1 0 0,0 0 0 0 0,0 1 1 0 0,-1-1-1 0 0,1 1 1 0 0,-1 0-1 0 0,4 4 0 0 0,64 93-2202 0 0,-52-79 1248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3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42 261 8290 0 0,'-4'-7'262'0'0,"2"3"86"0"0,0 0-1 0 0,-1 0 0 0 0,1 0 0 0 0,-1 0 0 0 0,0 1 0 0 0,0-1 0 0 0,0 1 0 0 0,-1 0 0 0 0,1-1 1 0 0,-6-2-1 0 0,9 8-118 0 0,0 1 1 0 0,1-1-1 0 0,-1 1 1 0 0,1-1-1 0 0,0 0 1 0 0,0 1-1 0 0,0-1 1 0 0,0 0-1 0 0,0 0 1 0 0,2 3-1 0 0,105 156 2423 0 0,-5-11-1483 0 0,0 16-3788 0 0,-87-142-3276 0 0</inkml:trace>
  <inkml:trace contextRef="#ctx0" brushRef="#br0" timeOffset="1">126 303 5065 0 0,'-1'-12'175'0'0,"0"0"0"0"0,1 0 0 0 0,0 0 0 0 0,1 0 0 0 0,0 1 0 0 0,1-1 0 0 0,1 0 0 0 0,3-12 0 0 0,37-89 1205 0 0,-40 107-1443 0 0,-1 1-1 0 0,2-1 1 0 0,-1 0 0 0 0,1 1-1 0 0,0 0 1 0 0,0 0-1 0 0,0 0 1 0 0,1 0-1 0 0,-1 0 1 0 0,1 1-1 0 0,6-4 1 0 0,-2 3 134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3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14283 0 0,'0'-4'243'0'0,"-1"0"-1"0"0,1 0 1 0 0,0 0 0 0 0,1 0 0 0 0,-1 0-1 0 0,1 0 1 0 0,0 0 0 0 0,1-6 0 0 0,1 1-295 0 0,1 0 0 0 0,-1 0 1 0 0,1 1-1 0 0,1-1 1 0 0,9-13-1 0 0,-12 20-229 0 0,-1-1-1 0 0,1 1 0 0 0,0 0 1 0 0,0 0-1 0 0,0 0 1 0 0,0 1-1 0 0,0-1 0 0 0,0 0 1 0 0,0 1-1 0 0,1-1 0 0 0,-1 1 1 0 0,0 0-1 0 0,1 0 1 0 0,-1 0-1 0 0,1 0 0 0 0,-1 0 1 0 0,1 0-1 0 0,0 1 1 0 0,-1-1-1 0 0,1 1 0 0 0,0 0 1 0 0,-1 0-1 0 0,1 0 1 0 0,5 1-1 0 0,3 3-354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4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9 266 2761 0 0,'-1'0'206'0'0,"1"0"-1"0"0,-1-1 1 0 0,1 1 0 0 0,-3-2 824 0 0,3 2-824 0 0,0-1 0 0 0,-1 1 0 0 0,1-1-1 0 0,-1 0 1 0 0,1 1 0 0 0,0-1 0 0 0,0 1 0 0 0,-1-1 0 0 0,1 1 0 0 0,0-1 0 0 0,0 0 0 0 0,0 1 0 0 0,0-1 0 0 0,0 0 0 0 0,0 1-1 0 0,-1-1 1 0 0,1 1 0 0 0,1-1 0 0 0,-1 0 0 0 0,0 1 0 0 0,0-1 0 0 0,0 0 0 0 0,0 1 0 0 0,0-1 0 0 0,1 1 0 0 0,-1-1 0 0 0,0 0-1 0 0,0 1 1 0 0,1-1 0 0 0,-1 1 0 0 0,2-3 824 0 0,-1 3-824 0 0,-1 0 0 0 0,1-1-1 0 0,-1 1 1 0 0,1-1 0 0 0,-1 1 0 0 0,1 0 0 0 0,-1 0 0 0 0,1-1 0 0 0,1 1 0 0 0,17-3 3693 0 0,-1 8-3589 0 0,-13-2-133 0 0,0 0 0 0 0,-1 1 0 0 0,0 0 1 0 0,1 0-1 0 0,-2 0 0 0 0,1 1 1 0 0,4 6-1 0 0,-6-8-124 0 0,0-1 0 0 0,0 1-1 0 0,0 0 1 0 0,-1 1 0 0 0,1-1 0 0 0,-1 0 0 0 0,0 0-1 0 0,0 1 1 0 0,0-1 0 0 0,0 0 0 0 0,-1 1 0 0 0,1-1 0 0 0,-1 6-1 0 0,0-9-42 0 0,0 0-1 0 0,0 1 1 0 0,0-1-1 0 0,0 0 0 0 0,0 0 1 0 0,0 1-1 0 0,0-1 1 0 0,0 0-1 0 0,0 0 1 0 0,0 1-1 0 0,0-1 0 0 0,-1 0 1 0 0,1 0-1 0 0,0 1 1 0 0,0-1-1 0 0,0 0 1 0 0,0 0-1 0 0,0 0 0 0 0,-1 1 1 0 0,1-1-1 0 0,0 0 1 0 0,0 0-1 0 0,0 0 1 0 0,-1 1-1 0 0,1-1 0 0 0,0 0 1 0 0,0 0-1 0 0,0 0 1 0 0,-1 0-1 0 0,1 0 1 0 0,0 0-1 0 0,0 0 0 0 0,-1 1 1 0 0,1-1-1 0 0,0 0 1 0 0,-1 0-1 0 0,1 0 1 0 0,-11-6 294 0 0,-7-14 250 0 0,11 6-524 0 0,1 0 1 0 0,0 0 0 0 0,1 0-1 0 0,1-1 1 0 0,0 1 0 0 0,0-1 0 0 0,2 0-1 0 0,0-1 1 0 0,0-27 0 0 0,2 27-965 0 0,1 0 0 0 0,1 0 0 0 0,0 1 0 0 0,1-1 0 0 0,6-22 0 0 0,-1 19-5196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4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 3225 0 0,'0'4'638'0'0,"1"-1"1"0"0,0 0 0 0 0,0 0-1 0 0,0 0 1 0 0,0 0 0 0 0,0 0-1 0 0,1-1 1 0 0,-1 1-1 0 0,1 0 1 0 0,12 3 4750 0 0,-14-6-5260 0 0,8-21 1378 0 0,-4-2-820 0 0,-1-35 1 0 0,-1 18-805 0 0,-1 33-114 0 0,-1 1 0 0 0,0 0 0 0 0,-1-1 0 0 0,0 1 0 0 0,-1-7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3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12 161 8754 0 0,'-2'-5'212'0'0,"0"1"0"0"0,1-1 1 0 0,-1 1-1 0 0,1-1 0 0 0,0 0 0 0 0,0 1 1 0 0,0-1-1 0 0,1 0 0 0 0,0 0 0 0 0,0 0 0 0 0,0 1 1 0 0,0-1-1 0 0,1 0 0 0 0,0 0 0 0 0,0 0 1 0 0,0 1-1 0 0,0-1 0 0 0,1 1 0 0 0,0-1 1 0 0,2-4-1 0 0,-3 6-18 0 0,1-1 0 0 0,-1 1-1 0 0,1 0 1 0 0,-1 0 0 0 0,1 0 0 0 0,0 0 0 0 0,0 0 0 0 0,1 0 0 0 0,-1 0 0 0 0,1 1 0 0 0,-1-1-1 0 0,1 1 1 0 0,0 0 0 0 0,0 0 0 0 0,0 0 0 0 0,0 0 0 0 0,0 0 0 0 0,0 0 0 0 0,0 1-1 0 0,1 0 1 0 0,-1 0 0 0 0,0 0 0 0 0,1 0 0 0 0,-1 0 0 0 0,1 0 0 0 0,0 1 0 0 0,-1 0-1 0 0,5 0 1 0 0,-5 1-165 0 0,0 0-1 0 0,0 0 1 0 0,0 1-1 0 0,0-1 1 0 0,0 1-1 0 0,-1 0 1 0 0,1-1-1 0 0,-1 1 1 0 0,1 1-1 0 0,-1-1 1 0 0,0 0-1 0 0,1 0 1 0 0,-1 1-1 0 0,0-1 1 0 0,-1 1-1 0 0,1 0 1 0 0,0 0-1 0 0,-1-1 1 0 0,0 1-1 0 0,1 0 1 0 0,-1 0-1 0 0,0 0 1 0 0,-1 1-1 0 0,1-1 1 0 0,0 5-1 0 0,2 11-230 0 0,0-1-1 0 0,-1 38 0 0 0,-2-54 182 0 0,-1 37-911 0 0,-7 42 0 0 0,3-45-354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4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31 336 5985 0 0,'0'-9'346'0'0,"0"1"-1"0"0,0 0 1 0 0,2 0-1 0 0,-1 0 1 0 0,1 0-1 0 0,0 0 0 0 0,0 0 1 0 0,1 0-1 0 0,4-9 1 0 0,4-14 539 0 0,-6 14-195 0 0,-1 0-1 0 0,0-1 1 0 0,1-34 0 0 0,-5 45-557 0 0,0 0-1 0 0,0-1 1 0 0,-1 1 0 0 0,0 0 0 0 0,-1 0 0 0 0,1 1 0 0 0,-1-1 0 0 0,0 0 0 0 0,-1 0-1 0 0,0 1 1 0 0,0-1 0 0 0,-7-9 0 0 0,10 15-108 0 0,0 0-1 0 0,-1 0 1 0 0,1 1 0 0 0,-1-1-1 0 0,1 0 1 0 0,-1 1 0 0 0,1-1-1 0 0,-1 1 1 0 0,1-1 0 0 0,-1 1-1 0 0,0-1 1 0 0,1 1 0 0 0,-1-1-1 0 0,0 1 1 0 0,0-1 0 0 0,1 1-1 0 0,-1 0 1 0 0,0-1 0 0 0,0 1-1 0 0,1 0 1 0 0,-1 0-1 0 0,0 0 1 0 0,0 0 0 0 0,0 0-1 0 0,0 0 1 0 0,1 0 0 0 0,-1 0-1 0 0,0 0 1 0 0,0 0 0 0 0,0 0-1 0 0,1 0 1 0 0,-1 0 0 0 0,0 1-1 0 0,0-1 1 0 0,1 0 0 0 0,-1 1-1 0 0,0-1 1 0 0,0 0-1 0 0,1 1 1 0 0,-1-1 0 0 0,0 1-1 0 0,1-1 1 0 0,-1 1 0 0 0,1 0-1 0 0,-1-1 1 0 0,1 1 0 0 0,-1 0-1 0 0,1-1 1 0 0,-1 1 0 0 0,1 0-1 0 0,-1-1 1 0 0,1 1 0 0 0,0 0-1 0 0,0 0 1 0 0,-1 1 0 0 0,-2 2-24 0 0,1 1 1 0 0,0 0 0 0 0,0 0 0 0 0,0 0 0 0 0,1 0-1 0 0,0 0 1 0 0,-1 7 0 0 0,2 0-69 0 0,0 0-1 0 0,1-1 0 0 0,0 1 1 0 0,1-1-1 0 0,0 1 1 0 0,1-1-1 0 0,0 0 1 0 0,1 0-1 0 0,0 0 0 0 0,1-1 1 0 0,0 1-1 0 0,1-1 1 0 0,0 0-1 0 0,0 0 1 0 0,1-1-1 0 0,0 0 0 0 0,1 0 1 0 0,0-1-1 0 0,0 0 1 0 0,1 0-1 0 0,0-1 1 0 0,1 0-1 0 0,-1-1 0 0 0,1 0 1 0 0,0 0-1 0 0,22 7 1 0 0,-13-7-5121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5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90 248 3681 0 0,'0'-1'178'0'0,"0"0"1"0"0,0 0 0 0 0,-1 1-1 0 0,1-1 1 0 0,0 0-1 0 0,-1 0 1 0 0,1 0 0 0 0,-1 1-1 0 0,1-1 1 0 0,0 0-1 0 0,-1 0 1 0 0,0 1 0 0 0,1-1-1 0 0,-1 0 1 0 0,1 1-1 0 0,-1-1 1 0 0,0 1 0 0 0,0-1-1 0 0,1 1 1 0 0,-1-1-1 0 0,0 1 1 0 0,0-1 0 0 0,1 1-1 0 0,-1 0 1 0 0,0-1-1 0 0,0 1 1 0 0,0 0 0 0 0,-1 0-1 0 0,1 0-16 0 0,0 1 0 0 0,-1-1 0 0 0,1 1 1 0 0,0-1-1 0 0,0 1 0 0 0,-1 0 0 0 0,1-1 0 0 0,0 1 0 0 0,0 0 0 0 0,0 0 0 0 0,0 0 0 0 0,0 0 0 0 0,0 0 0 0 0,0 0 1 0 0,-1 2-1 0 0,-3 6 283 0 0,0-1 0 0 0,0 1 0 0 0,-6 17 0 0 0,5-7-257 0 0,1 1 1 0 0,0-1-1 0 0,1 1 1 0 0,1 0-1 0 0,1 1 1 0 0,1-1 0 0 0,1 0-1 0 0,0 0 1 0 0,2 1-1 0 0,0-1 1 0 0,1 0-1 0 0,1 0 1 0 0,1-1 0 0 0,10 27-1 0 0,-14-45-202 0 0,-1 0 1 0 0,0 0-1 0 0,1 0 0 0 0,-1 0 1 0 0,0 0-1 0 0,1 0 0 0 0,-1 0 0 0 0,1 0 1 0 0,0 0-1 0 0,-1-1 0 0 0,1 1 1 0 0,0 0-1 0 0,-1 0 0 0 0,1 0 1 0 0,0-1-1 0 0,0 1 0 0 0,0 0 0 0 0,-1-1 1 0 0,3 2-1 0 0,-2-3-22 0 0,-1 1 0 0 0,1 0 0 0 0,-1-1 0 0 0,1 1 1 0 0,-1 0-1 0 0,1-1 0 0 0,-1 1 0 0 0,0 0 0 0 0,1-1 0 0 0,-1 1 0 0 0,1-1 0 0 0,-1 1 0 0 0,0-1 1 0 0,1 1-1 0 0,-1-1 0 0 0,0 1 0 0 0,0-1 0 0 0,1 1 0 0 0,-1-1 0 0 0,0 0 0 0 0,0 1 0 0 0,0-1 1 0 0,0 0-1 0 0,6-46-701 0 0,-6-28 746 0 0,-2 51 188 0 0,2 0 0 0 0,0 0 1 0 0,2 1-1 0 0,1-1 1 0 0,9-38-1 0 0,-12 60-134 0 0,1-1-1 0 0,0 1 1 0 0,0-1-1 0 0,0 1 1 0 0,0 0-1 0 0,0-1 1 0 0,1 1-1 0 0,-1 0 1 0 0,1 0-1 0 0,-1 0 1 0 0,1 0-1 0 0,0 0 1 0 0,0 0-1 0 0,0 0 1 0 0,0 1-1 0 0,0-1 1 0 0,0 0-1 0 0,0 1 1 0 0,1 0-1 0 0,-1 0 1 0 0,0 0-1 0 0,1 0 1 0 0,3-1-1 0 0,-3 1 22 0 0,1 1-1 0 0,-1 0 0 0 0,0 0 0 0 0,0 1 0 0 0,0-1 0 0 0,0 1 0 0 0,0-1 0 0 0,0 1 0 0 0,0 0 0 0 0,0 0 0 0 0,-1 0 0 0 0,1 1 0 0 0,0-1 0 0 0,0 1 1 0 0,-1-1-1 0 0,1 1 0 0 0,-1 0 0 0 0,0 0 0 0 0,1 0 0 0 0,1 3 0 0 0,19 21 68 0 0,-1 1 1 0 0,-1 1-1 0 0,19 37 1 0 0,34 43 98 0 0,-71-104-237 0 0,15 15 664 0 0,-16-24-216 0 0,-4-15-130 0 0,-36-235 831 0 0,33 192-2923 0 0,2 0-1 0 0,6-67 1 0 0,2 85 64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5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0 208 11979 0 0,'18'11'2192'0'0,"9"9"-1373"0"0,-1 2 1 0 0,-1 1-1 0 0,30 36 1 0 0,-22-18-1631 0 0,42 65 0 0 0,-108-169-4610 0 0,22 36 5284 0 0,1 0 0 0 0,-10-44 0 0 0,13 42 512 0 0,3 1 0 0 0,0-1 0 0 0,1-37 0 0 0,2 59-180 0 0,2-1 1 0 0,-1 0-1 0 0,1 1 0 0 0,0-1 1 0 0,0 0-1 0 0,1 1 0 0 0,0 0 1 0 0,1-1-1 0 0,-1 1 1 0 0,1 0-1 0 0,1 0 0 0 0,-1 0 1 0 0,1 1-1 0 0,1-1 0 0 0,-1 1 1 0 0,1 0-1 0 0,9-9 0 0 0,-13 14-83 0 0,1-1 0 0 0,0 1 0 0 0,0 0 0 0 0,-1 0 0 0 0,1-1 0 0 0,0 1 0 0 0,0 1 0 0 0,0-1 0 0 0,1 0 0 0 0,-1 0 0 0 0,0 1 1 0 0,0-1-1 0 0,0 1 0 0 0,0 0 0 0 0,1 0 0 0 0,-1 0 0 0 0,0 0 0 0 0,0 0 0 0 0,4 1 0 0 0,-2 0 25 0 0,0 0 1 0 0,-1 0 0 0 0,1 1 0 0 0,-1 0-1 0 0,1-1 1 0 0,-1 1 0 0 0,0 1-1 0 0,0-1 1 0 0,0 0 0 0 0,4 5 0 0 0,4 4 122 0 0,-1 1 0 0 0,-1 1 1 0 0,0 0-1 0 0,10 19 0 0 0,53 101-251 0 0,-26-43-2980 0 0,-31-60 1804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6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5 179 3225 0 0,'-2'-21'-216'0'0,"-1"-17"2773"0"0,6 5 5020 0 0,0 44-3964 0 0,9 13-2683 0 0,-10-18-623 0 0,3 2-141 0 0,0 1 0 0 0,1 0-1 0 0,0-1 1 0 0,0 0 0 0 0,1-1 0 0 0,0 1-1 0 0,0-1 1 0 0,1-1 0 0 0,11 9 0 0 0,-15-12-169 0 0,0 0 1 0 0,0-1-1 0 0,0 0 1 0 0,0 0-1 0 0,0 0 1 0 0,1 0-1 0 0,-1-1 1 0 0,0 1-1 0 0,1-1 1 0 0,-1 0-1 0 0,1 0 1 0 0,0-1-1 0 0,-1 0 1 0 0,1 1-1 0 0,0-2 1 0 0,-1 1-1 0 0,1 0 1 0 0,0-1-1 0 0,-1 0 1 0 0,1 0-1 0 0,-1 0 1 0 0,8-4 0 0 0,-9 3-112 0 0,0 0 1 0 0,0-1-1 0 0,-1 1 1 0 0,1-1-1 0 0,-1 0 1 0 0,1 0 0 0 0,-1 0-1 0 0,0 0 1 0 0,0 0-1 0 0,0 0 1 0 0,-1-1-1 0 0,1 1 1 0 0,-1-1-1 0 0,1 1 1 0 0,-1-1 0 0 0,-1 1-1 0 0,1-1 1 0 0,0 0-1 0 0,-1 1 1 0 0,0-1-1 0 0,1 0 1 0 0,-2-7 0 0 0,1 3 41 0 0,-1 1 0 0 0,1-1 0 0 0,-1 0 1 0 0,-1 0-1 0 0,0 1 0 0 0,0-1 0 0 0,0 0 1 0 0,-1 1-1 0 0,0 0 0 0 0,-4-8 0 0 0,3 11 60 0 0,1 0-1 0 0,-1 0 0 0 0,1 0 0 0 0,-1 0 0 0 0,0 0 0 0 0,0 1 1 0 0,-1 0-1 0 0,1 0 0 0 0,-1 0 0 0 0,0 1 0 0 0,1-1 0 0 0,-1 1 1 0 0,0 0-1 0 0,0 0 0 0 0,-1 1 0 0 0,1 0 0 0 0,-7-1 0 0 0,4 1-109 0 0,0 0 1 0 0,0 1-1 0 0,0 0 0 0 0,0 0 0 0 0,1 1 0 0 0,-1 0 0 0 0,0 1 0 0 0,0-1 0 0 0,0 1 1 0 0,1 1-1 0 0,-10 4 0 0 0,6-1-3463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6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20 13363 0 0,'-1'0'194'0'0,"1"-1"0"0"0,-1 0 0 0 0,1 0 1 0 0,-1 0-1 0 0,1 1 0 0 0,-1-1 0 0 0,1 0 0 0 0,0 0 1 0 0,-1 0-1 0 0,1 0 0 0 0,0 0 0 0 0,0 0 0 0 0,5-8 3427 0 0,3 20-2845 0 0,88 152 1255 0 0,-78-138-3098 0 0,2 0-1 0 0,23 23 1 0 0,-25-31-5875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32 16131 0 0,'-2'-3'1577'0'0,"4"2"-1409"0"0,-1 0-168 0 0,-1 2 0 0 0,1 0 0 0 0,1 1 128 0 0,2 2 0 0 0,1 2-8 0 0,1 7 0 0 0,2 4-832 0 0,0 4-168 0 0,-1 5-33 0 0,0-5-7 0 0,2-3 712 0 0,-2-5 144 0 0</inkml:trace>
  <inkml:trace contextRef="#ctx0" brushRef="#br0" timeOffset="1">537 1 6913 0 0,'-14'14'518'0'0,"2"0"0"0"0,0 2 0 0 0,1-1-1 0 0,0 1 1 0 0,-15 32 0 0 0,21-35 285 0 0,-1 0 0 0 0,1 0 0 0 0,1 0 0 0 0,1 0 0 0 0,0 1 0 0 0,0-1 0 0 0,1 1 1 0 0,1 25-1 0 0,1-36-699 0 0,0 0 0 0 0,0 0 0 0 0,1 0 0 0 0,0 0 0 0 0,-1-1 0 0 0,1 1 0 0 0,0 0 0 0 0,0 0 0 0 0,1-1 0 0 0,-1 1 0 0 0,0-1 0 0 0,1 1 0 0 0,0-1 0 0 0,0 0 0 0 0,-1 1 0 0 0,1-1 0 0 0,0 0 0 0 0,1 0 0 0 0,-1 0 0 0 0,0-1 0 0 0,1 1 0 0 0,-1 0 0 0 0,1-1 0 0 0,-1 0 0 0 0,4 2 0 0 0,7 1-103 0 0,0 1-1 0 0,0-2 1 0 0,1 0 0 0 0,17 2-1 0 0,22 5-329 0 0,-47-9 168 0 0,-1 1 1 0 0,0 0-1 0 0,0 0 1 0 0,0 1 0 0 0,0-1-1 0 0,0 1 1 0 0,-1 0 0 0 0,1 0-1 0 0,-1 1 1 0 0,0-1 0 0 0,0 1-1 0 0,0 0 1 0 0,6 7 0 0 0,-8-8 28 0 0,-1 1 1 0 0,1-1-1 0 0,0 1 1 0 0,-1 0-1 0 0,0-1 1 0 0,0 1 0 0 0,0 0-1 0 0,0 0 1 0 0,-1-1-1 0 0,0 1 1 0 0,1 0-1 0 0,-1 0 1 0 0,-1 0 0 0 0,1 0-1 0 0,0 0 1 0 0,-1-1-1 0 0,0 1 1 0 0,0 0-1 0 0,0 0 1 0 0,-3 4-1 0 0,-28 57-1395 0 0,20-45-3188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7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92 299 10594 0 0,'15'-10'388'0'0,"-1"-1"-1"0"0,0 0 0 0 0,0-1 0 0 0,-1 0 1 0 0,-1-1-1 0 0,0-1 0 0 0,18-27 0 0 0,-28 38-225 0 0,0-1 0 0 0,-1 0 1 0 0,0 0-1 0 0,0 0 0 0 0,0 0 0 0 0,0 0 0 0 0,-1-1 0 0 0,1 1 0 0 0,-1 0 0 0 0,0 0 0 0 0,-1 0 0 0 0,1 0 1 0 0,-1 0-1 0 0,1-1 0 0 0,-2-3 0 0 0,0 1-35 0 0,-1 1-1 0 0,1-1 1 0 0,-1 1 0 0 0,0 0 0 0 0,-1 0 0 0 0,1 0-1 0 0,-1 1 1 0 0,0-1 0 0 0,-6-5 0 0 0,6 7-69 0 0,0 0 0 0 0,0 1 0 0 0,0-1 0 0 0,0 1 0 0 0,-1 0 1 0 0,0 0-1 0 0,1 0 0 0 0,-1 1 0 0 0,0-1 0 0 0,0 1 0 0 0,-8-2 0 0 0,10 4-11 0 0,-1-1-1 0 0,1 1 1 0 0,0-1-1 0 0,-1 1 0 0 0,1 0 1 0 0,-1 0-1 0 0,1 1 1 0 0,0-1-1 0 0,-1 1 1 0 0,1 0-1 0 0,0-1 0 0 0,-1 1 1 0 0,1 1-1 0 0,0-1 1 0 0,0 0-1 0 0,0 1 1 0 0,0 0-1 0 0,-5 4 0 0 0,3-2 96 0 0,0 1-1 0 0,0 0 1 0 0,1 0-1 0 0,0 0 1 0 0,0 1-1 0 0,0-1 1 0 0,1 1-1 0 0,-1 0 0 0 0,2 0 1 0 0,-1 0-1 0 0,1 1 1 0 0,-1-1-1 0 0,2 0 1 0 0,-1 1-1 0 0,-1 13 1 0 0,3-16-105 0 0,-1 0 1 0 0,1 0-1 0 0,0 0 1 0 0,0 1-1 0 0,1-1 1 0 0,-1 0-1 0 0,1 0 1 0 0,0 0-1 0 0,0 0 1 0 0,0 1 0 0 0,0-1-1 0 0,1-1 1 0 0,0 1-1 0 0,0 0 1 0 0,0 0-1 0 0,0-1 1 0 0,0 1-1 0 0,1-1 1 0 0,-1 1 0 0 0,1-1-1 0 0,0 0 1 0 0,0 0-1 0 0,1-1 1 0 0,-1 1-1 0 0,8 4 1 0 0,8 1-89 0 0,0-2 0 0 0,0 0-1 0 0,1-1 1 0 0,0 0 0 0 0,1-2 0 0 0,28 1 0 0 0,-20 0-353 0 0,11 0-315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8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84 5985 0 0,'-7'-14'8746'0'0,"12"17"-8116"0"0,74 55 1903 0 0,7 5-1482 0 0,-85-62-1014 0 0,27 17-2 0 0,-27-17 19 0 0,1 0-1 0 0,-1 0 1 0 0,0 1 0 0 0,1-1 0 0 0,-1 0 0 0 0,0 0-1 0 0,0 1 1 0 0,0-1 0 0 0,0 0 0 0 0,0 1 0 0 0,0-1-1 0 0,0 1 1 0 0,0 0 0 0 0,-1-1 0 0 0,2 3 737 0 0,-3-4-908 0 0,0 1 1 0 0,0-1-1 0 0,1 1 0 0 0,-1-1 0 0 0,0 1 0 0 0,0-1 1 0 0,1 1-1 0 0,-1 0 0 0 0,1-1 0 0 0,-1 1 1 0 0,0 0-1 0 0,1 0 0 0 0,-1-1 0 0 0,1 1 1 0 0,0 0-1 0 0,-1 0 0 0 0,1-1 0 0 0,-1 3 1 0 0,1 0 205 0 0,0 0 0 0 0,0-1 0 0 0,0 1 0 0 0,0 0 0 0 0,0 0 1 0 0,0 0-1 0 0,1 0 0 0 0,0 3 0 0 0,2 19 1132 0 0,-3-25-1201 0 0,0 0-1 0 0,0 0 0 0 0,0 1 1 0 0,0-1-1 0 0,0 0 0 0 0,0 0 1 0 0,0 0-1 0 0,-1 1 0 0 0,1-1 1 0 0,0 0-1 0 0,0 0 0 0 0,0 0 1 0 0,0 0-1 0 0,0 1 0 0 0,-1-1 1 0 0,1 0-1 0 0,0 0 0 0 0,0 0 1 0 0,0 0-1 0 0,0 0 0 0 0,-1 1 1 0 0,1-1-1 0 0,0 0 0 0 0,0 0 1 0 0,0 0-1 0 0,-1 0 0 0 0,1 0 1 0 0,0 0-1 0 0,0 0 0 0 0,0 0 1 0 0,-1 0-1 0 0,1 0 0 0 0,0 0 0 0 0,0 0 1 0 0,-1 0-1 0 0,1 0 0 0 0,0 0 1 0 0,0 0-1 0 0,0 0 0 0 0,-1 0 1 0 0,1 0-1 0 0,0 0 0 0 0,-14-8 432 0 0,-8-12 12 0 0,12 7-433 0 0,0 0 0 0 0,1-1 0 0 0,0 0 1 0 0,1-1-1 0 0,1 1 0 0 0,0-1 0 0 0,-9-29 1 0 0,12 28-749 0 0,1 0 1 0 0,0 0 0 0 0,1 0-1 0 0,1-28 1 0 0,3 14-6164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8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110 235 6913 0 0,'-1'1'115'0'0,"1"1"-1"0"0,0-1 1 0 0,-1 1-1 0 0,1-1 1 0 0,0 1-1 0 0,0 0 1 0 0,-1-1-1 0 0,1 1 0 0 0,0-1 1 0 0,1 1-1 0 0,-1-1 1 0 0,0 1-1 0 0,0-1 1 0 0,1 1-1 0 0,-1-1 1 0 0,1 1-1 0 0,-1-1 0 0 0,1 1 1 0 0,0-1-1 0 0,-1 0 1 0 0,1 1-1 0 0,0-1 1 0 0,0 0-1 0 0,0 0 1 0 0,0 1-1 0 0,0-1 0 0 0,0 0 1 0 0,0 0-1 0 0,1 0 1 0 0,-1 0-1 0 0,0 0 1 0 0,1-1-1 0 0,-1 1 1 0 0,0 0-1 0 0,1-1 0 0 0,-1 1 1 0 0,1-1-1 0 0,-1 1 1 0 0,1-1-1 0 0,-1 0 1 0 0,1 1-1 0 0,2-1 1 0 0,-3-1 61 0 0,0 1 1 0 0,1-1 0 0 0,-1 0-1 0 0,0 0 1 0 0,1 0 0 0 0,-1 1-1 0 0,0-1 1 0 0,0-1 0 0 0,0 1-1 0 0,0 0 1 0 0,0 0 0 0 0,0 0-1 0 0,0 0 1 0 0,0-1 0 0 0,0 1-1 0 0,0 0 1 0 0,-1-1 0 0 0,1 1-1 0 0,-1-1 1 0 0,1 1 0 0 0,-1-1-1 0 0,1 1 1 0 0,-1-1 0 0 0,0 1-1 0 0,0-1 1 0 0,0 1 0 0 0,0-1-1 0 0,0-2 1 0 0,0-49 1104 0 0,-1 50-1207 0 0,0-11-190 0 0,-1 0 0 0 0,0 0 1 0 0,-1 1-1 0 0,-1-1 0 0 0,0 1 0 0 0,-7-16 0 0 0,9 24-84 0 0,-1 0 0 0 0,0 0 0 0 0,0 0 0 0 0,0 0-1 0 0,0 0 1 0 0,0 1 0 0 0,-1-1 0 0 0,0 1 0 0 0,0 0 0 0 0,0 0 0 0 0,-1 1 0 0 0,1-1 0 0 0,-1 1 0 0 0,0 0 0 0 0,0 0-1 0 0,0 0 1 0 0,-11-3 0 0 0,15 5 195 0 0,-1 1-1 0 0,0 0 1 0 0,1-1-1 0 0,-1 1 0 0 0,0 0 1 0 0,0 0-1 0 0,1 0 1 0 0,-1 0-1 0 0,0 0 1 0 0,0 0-1 0 0,0 0 0 0 0,1 1 1 0 0,-1-1-1 0 0,0 1 1 0 0,1-1-1 0 0,-1 1 1 0 0,0-1-1 0 0,1 1 0 0 0,-1 0 1 0 0,1 0-1 0 0,-1 0 1 0 0,1 0-1 0 0,-1 0 1 0 0,1 0-1 0 0,0 1 0 0 0,-1-1 1 0 0,1 0-1 0 0,0 1 1 0 0,0-1-1 0 0,0 1 0 0 0,0-1 1 0 0,0 1-1 0 0,1-1 1 0 0,-1 1-1 0 0,0 0 1 0 0,1-1-1 0 0,-1 1 0 0 0,1 0 1 0 0,-1-1-1 0 0,1 1 1 0 0,0 0-1 0 0,0 3 1 0 0,-1 2-5 0 0,0 0 0 0 0,1 1 0 0 0,0-1 1 0 0,1 0-1 0 0,-1 0 0 0 0,1 0 0 0 0,1 0 0 0 0,-1 0 1 0 0,5 12-1 0 0,-2-13-61 0 0,0 1 1 0 0,0-1 0 0 0,0 1-1 0 0,1-1 1 0 0,0 0-1 0 0,0-1 1 0 0,0 1 0 0 0,1-1-1 0 0,0 0 1 0 0,0 0-1 0 0,0-1 1 0 0,0 0 0 0 0,1 0-1 0 0,9 4 1 0 0,3 0-4419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9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4 214 10138 0 0,'-1'-1'47'0'0,"1"1"0"0"0,-1-1 0 0 0,1 0 0 0 0,0 0 0 0 0,-1 0 0 0 0,1 1-1 0 0,0-1 1 0 0,0 0 0 0 0,0 0 0 0 0,0 0 0 0 0,0 1 0 0 0,0-1 0 0 0,0 0 0 0 0,0 0 0 0 0,0 0-1 0 0,0 0 1 0 0,0 1 0 0 0,0-1 0 0 0,0 0 0 0 0,1 0 0 0 0,-1 0 0 0 0,0 1 0 0 0,1-1 0 0 0,-1 0-1 0 0,0 1 1 0 0,2-2 0 0 0,-1 2 44 0 0,0 0 0 0 0,0 0 0 0 0,0 0 0 0 0,0 1 1 0 0,0-1-1 0 0,0 0 0 0 0,0 1 0 0 0,-1-1 0 0 0,1 1 0 0 0,0-1 0 0 0,0 1 0 0 0,0-1 0 0 0,0 1 0 0 0,0 0 0 0 0,-1-1 0 0 0,1 1 0 0 0,1 0 0 0 0,33 40 2215 0 0,1 12-466 0 0,83 112-460 0 0,-127-193-2263 0 0,-6-46 1 0 0,13 65 884 0 0,-13-111-492 0 0,14 107 476 0 0,0 0 1 0 0,0 0-1 0 0,1 0 0 0 0,1 0 0 0 0,0 1 0 0 0,1-1 0 0 0,5-14 0 0 0,-8 25 76 0 0,1 0 1 0 0,0-1 0 0 0,0 1-1 0 0,0 0 1 0 0,0 0 0 0 0,0 0-1 0 0,1 0 1 0 0,-1 1 0 0 0,0-1-1 0 0,1 0 1 0 0,-1 0 0 0 0,1 1-1 0 0,0-1 1 0 0,0 1-1 0 0,-1 0 1 0 0,1-1 0 0 0,0 1-1 0 0,0 0 1 0 0,0 0 0 0 0,0 0-1 0 0,1 0 1 0 0,-1 1 0 0 0,0-1-1 0 0,0 0 1 0 0,0 1 0 0 0,1 0-1 0 0,-1-1 1 0 0,0 1-1 0 0,0 0 1 0 0,1 0 0 0 0,-1 0-1 0 0,0 1 1 0 0,1-1 0 0 0,2 1-1 0 0,0 1 40 0 0,-1-1 0 0 0,1 1-1 0 0,0 0 1 0 0,-1 1-1 0 0,0-1 1 0 0,1 1 0 0 0,-1-1-1 0 0,0 1 1 0 0,0 1-1 0 0,-1-1 1 0 0,1 0 0 0 0,0 1-1 0 0,-1 0 1 0 0,5 7 0 0 0,14 39 424 0 0,-1-3-2986 0 0,-12-86-4167 0 0,-10 23 6341 0 0,-1-68 208 0 0,3 78 392 0 0,-1-1 1 0 0,1 1 0 0 0,0 0 0 0 0,0 0-1 0 0,1 0 1 0 0,0 0 0 0 0,0 0 0 0 0,0 0 0 0 0,1 0-1 0 0,5-8 1 0 0,-7 13-240 0 0,0 1 0 0 0,-1-1 0 0 0,1 1 1 0 0,-1-1-1 0 0,1 1 0 0 0,-1 0 0 0 0,1-1 0 0 0,0 1 0 0 0,-1 0 0 0 0,1-1 0 0 0,0 1 0 0 0,-1 0 0 0 0,1 0 1 0 0,0 0-1 0 0,0-1 0 0 0,-1 1 0 0 0,1 0 0 0 0,0 0 0 0 0,-1 0 0 0 0,1 0 0 0 0,0 0 0 0 0,0 1 0 0 0,-1-1 1 0 0,1 0-1 0 0,0 0 0 0 0,-1 0 0 0 0,1 1 0 0 0,0-1 0 0 0,-1 0 0 0 0,1 1 0 0 0,0-1 0 0 0,-1 0 0 0 0,1 1 1 0 0,-1-1-1 0 0,1 1 0 0 0,-1-1 0 0 0,1 1 0 0 0,-1-1 0 0 0,1 1 0 0 0,-1-1 0 0 0,1 1 0 0 0,-1 0 0 0 0,0-1 1 0 0,1 1-1 0 0,-1 0 0 0 0,25 38 1090 0 0,-20-30-816 0 0,11 15-335 0 0,38 44-1 0 0,-41-54-2127 0 0,30 25 0 0 0,-28-28 738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3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5065 0 0,'-1'55'2358'0'0,"-1"-21"-1408"0"0,2-1 0 0 0,1 0 0 0 0,11 67 0 0 0,-11-93-810 0 0,1 0 0 0 0,0 0 0 0 0,0 0 1 0 0,1 0-1 0 0,0 0 0 0 0,0 0 1 0 0,0 0-1 0 0,1-1 0 0 0,0 0 1 0 0,0 0-1 0 0,1 0 0 0 0,0 0 0 0 0,0-1 1 0 0,0 1-1 0 0,1-1 0 0 0,0-1 1 0 0,0 1-1 0 0,0-1 0 0 0,0 0 1 0 0,1 0-1 0 0,-1-1 0 0 0,1 0 0 0 0,10 4 1 0 0,-13-6-7 0 0,0 0 1 0 0,1 0 0 0 0,-1 0-1 0 0,1 0 1 0 0,-1-1-1 0 0,1 1 1 0 0,-1-1-1 0 0,1 0 1 0 0,-1-1 0 0 0,1 1-1 0 0,-1-1 1 0 0,1 0-1 0 0,-1 0 1 0 0,0 0 0 0 0,1 0-1 0 0,-1-1 1 0 0,5-2-1 0 0,-6 2-65 0 0,0-1 0 0 0,0 1 0 0 0,0-1 0 0 0,0 1 0 0 0,-1-1 0 0 0,1 0-1 0 0,-1 0 1 0 0,0 0 0 0 0,0 0 0 0 0,0-1 0 0 0,0 1 0 0 0,-1-1 0 0 0,1 1 0 0 0,-1-1-1 0 0,0 1 1 0 0,0-1 0 0 0,0 0 0 0 0,0 1 0 0 0,-1-1 0 0 0,1-7 0 0 0,-1 0 8 0 0,-1-1 1 0 0,0 1 0 0 0,-1-1 0 0 0,0 1 0 0 0,0-1-1 0 0,-2 1 1 0 0,1 0 0 0 0,-1 0 0 0 0,-1 1 0 0 0,0-1-1 0 0,-10-15 1 0 0,5 11-449 0 0,0 0 0 0 0,-1 0 0 0 0,-1 1 0 0 0,-1 1-1 0 0,0 0 1 0 0,-23-18 0 0 0,19 19-5717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9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 6449 0 0,'-1'11'3465'0'0,"1"19"917"0"0,6 26-2006 0 0,-5-50-2254 0 0,1-1 0 0 0,-1 1 0 0 0,1-1-1 0 0,0 1 1 0 0,0-1 0 0 0,0 0-1 0 0,1 0 1 0 0,0 0 0 0 0,0 0 0 0 0,0 0-1 0 0,1-1 1 0 0,-1 1 0 0 0,1-1 0 0 0,0 0-1 0 0,9 6 1 0 0,-9-7-69 0 0,-1 0 1 0 0,1-1-1 0 0,0 0 0 0 0,0 0 1 0 0,1 0-1 0 0,-1-1 0 0 0,0 1 1 0 0,0-1-1 0 0,1 0 0 0 0,5 1 1 0 0,-9-2-66 0 0,1-1-1 0 0,-1 1 1 0 0,1 0 0 0 0,-1 0 0 0 0,0-1 0 0 0,1 1 0 0 0,-1-1 0 0 0,0 1 0 0 0,0-1 0 0 0,1 1 0 0 0,-1-1 0 0 0,0 0 0 0 0,0 1 0 0 0,0-1 0 0 0,0 0-1 0 0,0 0 1 0 0,0 0 0 0 0,0 0 0 0 0,0 0 0 0 0,0 0 0 0 0,0 0 0 0 0,0-1 0 0 0,-1 1 0 0 0,1 0 0 0 0,0 0 0 0 0,-1-1 0 0 0,1 1 0 0 0,-1 0 0 0 0,0-1 0 0 0,1 1-1 0 0,-1 0 1 0 0,0-1 0 0 0,0 1 0 0 0,0 0 0 0 0,0-1 0 0 0,0-1 0 0 0,0-6-13 0 0,0-1 0 0 0,0 1 0 0 0,-1-1 0 0 0,0 1 0 0 0,-1-1 0 0 0,0 1 0 0 0,-1 0 0 0 0,0 0 0 0 0,0 0 1 0 0,-1 0-1 0 0,-6-11 0 0 0,-7-10-1851 0 0,-37-46 0 0 0,53 74 1725 0 0,-17-21-5229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39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1 189 10594 0 0,'4'0'668'0'0,"1"1"0"0"0,-1-1-1 0 0,1 1 1 0 0,-1 0 0 0 0,1 0-1 0 0,-1 0 1 0 0,1 0 0 0 0,-1 1 0 0 0,0 0-1 0 0,0 0 1 0 0,7 4 0 0 0,-1 2 83 0 0,0 0 0 0 0,16 17 0 0 0,12 10-32 0 0,-38-35-715 0 0,0 0 0 0 0,0 1 0 0 0,0-1-1 0 0,0 0 1 0 0,1 0 0 0 0,-1 1 0 0 0,0-1-1 0 0,0 0 1 0 0,0 0 0 0 0,0 0 0 0 0,1 0-1 0 0,-1 1 1 0 0,0-1 0 0 0,0 0-1 0 0,0 0 1 0 0,0 0 0 0 0,1 0 0 0 0,-1 0-1 0 0,0 0 1 0 0,0 1 0 0 0,1-1 0 0 0,-1 0-1 0 0,0 0 1 0 0,0 0 0 0 0,1 0 0 0 0,-1 0-1 0 0,0 0 1 0 0,0 0 0 0 0,1 0 0 0 0,-1 0-1 0 0,0 0 1 0 0,0 0 0 0 0,0 0 0 0 0,1 0-1 0 0,-1 0 1 0 0,0-1 0 0 0,0 1 0 0 0,1 0-1 0 0,-1 0 1 0 0,0 0 0 0 0,0 0 0 0 0,0 0-1 0 0,1 0 1 0 0,-1-1 0 0 0,0 1 0 0 0,0 0-1 0 0,0 0 1 0 0,0 0 0 0 0,1-1 0 0 0,-3-16 339 0 0,-16-31 276 0 0,15 40-575 0 0,-5-12-546 0 0,2 0 1 0 0,1 0-1 0 0,0 0 0 0 0,1-1 1 0 0,2 0-1 0 0,-1-31 0 0 0,3 15-6540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40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0 227 6913 0 0,'4'6'447'0'0,"0"-2"0"0"0,0 1 0 0 0,0 0 0 0 0,0-1-1 0 0,1 1 1 0 0,0-1 0 0 0,0-1 0 0 0,0 1-1 0 0,10 5 1 0 0,-13-8-341 0 0,-1 0 0 0 0,0 0 0 0 0,1-1 0 0 0,-1 1 0 0 0,0 0 0 0 0,1-1 0 0 0,-1 1 0 0 0,1-1 0 0 0,-1 0-1 0 0,1 1 1 0 0,-1-1 0 0 0,1 0 0 0 0,-1 0 0 0 0,1 0 0 0 0,0 0 0 0 0,-1 0 0 0 0,1 0 0 0 0,-1-1 0 0 0,1 1 0 0 0,-1 0 0 0 0,1-1 0 0 0,-1 1 0 0 0,1-1 0 0 0,-1 0-1 0 0,0 1 1 0 0,1-1 0 0 0,-1 0 0 0 0,0 0 0 0 0,1 0 0 0 0,-1 0 0 0 0,0 0 0 0 0,0 0 0 0 0,0 0 0 0 0,0 0 0 0 0,0 0 0 0 0,0-1 0 0 0,0 1 0 0 0,-1 0-1 0 0,1-1 1 0 0,0 1 0 0 0,-1-1 0 0 0,1 1 0 0 0,0-3 0 0 0,2-11-138 0 0,0 0-1 0 0,-2 0 0 0 0,1-1 1 0 0,-2 1-1 0 0,0 0 1 0 0,-1-1-1 0 0,-1 1 1 0 0,0-1-1 0 0,-1 1 0 0 0,0 0 1 0 0,-8-19-1 0 0,9 29-242 0 0,1 1 28 0 0,0 0 0 0 0,0 1 0 0 0,-1-1 0 0 0,1 1 0 0 0,-1 0 0 0 0,0-1 0 0 0,0 1 0 0 0,0 0 0 0 0,0 0 0 0 0,0 0 0 0 0,-1 0 0 0 0,1 1 1 0 0,-4-3-1 0 0,6 5 231 0 0,0 0 1 0 0,-1 0 0 0 0,1 0 0 0 0,0-1 0 0 0,0 1 0 0 0,0 0 0 0 0,-1 0 0 0 0,1 0 0 0 0,0 0 0 0 0,0 0-1 0 0,0 1 1 0 0,0-1 0 0 0,-1 0 0 0 0,1 0 0 0 0,0 0 0 0 0,0 0 0 0 0,0 0 0 0 0,0 0 0 0 0,-1 0 0 0 0,1 0-1 0 0,0 0 1 0 0,0 0 0 0 0,0 0 0 0 0,0 1 0 0 0,0-1 0 0 0,-1 0 0 0 0,1 0 0 0 0,0 0 0 0 0,0 0 0 0 0,0 0-1 0 0,0 0 1 0 0,0 1 0 0 0,0-1 0 0 0,0 0 0 0 0,0 0 0 0 0,0 0 0 0 0,0 0 0 0 0,0 1 0 0 0,-1-1 0 0 0,1 0-1 0 0,0 0 1 0 0,0 0 0 0 0,0 1 0 0 0,2 11-220 0 0,5 11-66 0 0,6 1-815 0 0,-6-9-2365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0:40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195 392 3209 0 0,'-1'-13'249'0'0,"1"9"-257"0"0,0 0 0 0 0,0 0 1 0 0,0 0-1 0 0,-1 0 0 0 0,0 0 0 0 0,-2-6 0 0 0,3 9 38 0 0,-1 0 0 0 0,1 0 0 0 0,-1 1 0 0 0,1-1 0 0 0,-1 0 0 0 0,1 1 1 0 0,-1-1-1 0 0,0 0 0 0 0,1 1 0 0 0,-1-1 0 0 0,0 1 0 0 0,0-1 0 0 0,1 1 0 0 0,-1 0 0 0 0,0-1 1 0 0,0 1-1 0 0,1 0 0 0 0,-1-1 0 0 0,0 1 0 0 0,0 0 0 0 0,0 0 0 0 0,0 0 0 0 0,0 0 1 0 0,1 0-1 0 0,-1 0 0 0 0,0 0 0 0 0,0 0 0 0 0,0 0 0 0 0,0 0 0 0 0,0 0 0 0 0,0 0 0 0 0,1 1 1 0 0,-1-1-1 0 0,0 0 0 0 0,0 1 0 0 0,-1 0 0 0 0,-6 3 469 0 0,0 0 1 0 0,-1 1-1 0 0,1 0 0 0 0,1 0 1 0 0,-1 1-1 0 0,1 0 1 0 0,0 1-1 0 0,0-1 0 0 0,1 1 1 0 0,0 1-1 0 0,0-1 0 0 0,1 1 1 0 0,0 0-1 0 0,-5 11 0 0 0,2-5-20 0 0,1 1-1 0 0,1-1 0 0 0,1 2 0 0 0,0-1 0 0 0,0 0 0 0 0,2 1 1 0 0,-3 27-1 0 0,6-35-342 0 0,0 1 0 0 0,0-1 0 0 0,1 0 0 0 0,0 0 0 0 0,1 0 0 0 0,0 0 0 0 0,0 0 0 0 0,1 0 0 0 0,0 0 0 0 0,0-1 0 0 0,1 1 0 0 0,7 11 0 0 0,-10-17-154 0 0,1 1 0 0 0,0-1 0 0 0,0 1 0 0 0,1-1 0 0 0,-1 0 0 0 0,0 0 0 0 0,1 0 0 0 0,-1 0 0 0 0,1 0 0 0 0,0 0 0 0 0,-1-1 0 0 0,1 1 0 0 0,0-1 0 0 0,0 0 0 0 0,0 0 0 0 0,0 0 0 0 0,0 0 1 0 0,0-1-1 0 0,0 1 0 0 0,1-1 0 0 0,-1 0 0 0 0,0 0 0 0 0,0 0 0 0 0,0 0 0 0 0,0 0 0 0 0,1-1 0 0 0,-1 1 0 0 0,0-1 0 0 0,0 0 0 0 0,0 0 0 0 0,0 0 0 0 0,0-1 0 0 0,-1 1 0 0 0,1 0 0 0 0,4-4 0 0 0,-2 2-195 0 0,-1-1-1 0 0,1 0 1 0 0,-1 0-1 0 0,0 0 1 0 0,0-1-1 0 0,-1 1 0 0 0,1-1 1 0 0,-1 0-1 0 0,0 0 1 0 0,0 0-1 0 0,-1 0 1 0 0,1 0-1 0 0,1-7 1 0 0,2-8-847 0 0,0 0 0 0 0,4-28 0 0 0,-8 29 764 0 0,-1-1 0 0 0,0 1 1 0 0,-1-1-1 0 0,-1 0 0 0 0,-1 1 0 0 0,-1 0 0 0 0,-1-1 1 0 0,-1 1-1 0 0,0 0 0 0 0,-10-22 0 0 0,-11-20 1909 0 0,-58-95 0 0 0,51 99-61 0 0,26 43-805 0 0,4 9-193 0 0,1-1 0 0 0,-1 1 0 0 0,0 0 0 0 0,-1 0 0 0 0,1 0 0 0 0,-1 1-1 0 0,-9-3 4296 0 0,27 48-4044 0 0,12 9-464 0 0,2-2 0 0 0,46 60 0 0 0,81 83 46 0 0,-127-159-360 0 0,121 135-990 0 0,-111-122 587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1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25 7370 0 0,'-2'-3'278'0'0,"0"1"0"0"0,1 0 0 0 0,-1 0 0 0 0,0-1 1 0 0,-1 1-1 0 0,1 1 0 0 0,0-1 0 0 0,0 0 0 0 0,-1 0 0 0 0,-4-1 1 0 0,7 2-171 0 0,-1 1 1 0 0,1 0-1 0 0,-1 0 1 0 0,0 0-1 0 0,1 0 1 0 0,-1 0-1 0 0,1 0 1 0 0,-1 1 0 0 0,1-1-1 0 0,-1 0 1 0 0,1 0-1 0 0,-1 0 1 0 0,0 0-1 0 0,1 1 1 0 0,-1-1-1 0 0,1 0 1 0 0,-1 0-1 0 0,1 1 1 0 0,0-1-1 0 0,-1 1 1 0 0,0 0-1 0 0,-12 18 886 0 0,8-4-750 0 0,0 0 0 0 0,0-1 0 0 0,2 1 0 0 0,0 1 0 0 0,0-1 0 0 0,0 19 0 0 0,3 97 208 0 0,1-97-316 0 0,0-14-81 0 0,6 104 201 0 0,-5-106-238 0 0,1-1-1 0 0,1 0 1 0 0,0 0-1 0 0,1 0 1 0 0,8 16 0 0 0,-13-31-18 0 0,1 1 0 0 0,0-1 1 0 0,1 1-1 0 0,-1-1 1 0 0,0 0-1 0 0,1 1 1 0 0,-1-1-1 0 0,1 0 1 0 0,0 0-1 0 0,-1 0 0 0 0,1 0 1 0 0,0 0-1 0 0,0-1 1 0 0,1 1-1 0 0,-1-1 1 0 0,0 1-1 0 0,0-1 1 0 0,1 0-1 0 0,-1 0 0 0 0,1 0 1 0 0,-1 0-1 0 0,1 0 1 0 0,4 0-1 0 0,-4-1-10 0 0,0 0-1 0 0,0-1 0 0 0,-1 1 1 0 0,1-1-1 0 0,0 0 1 0 0,0 0-1 0 0,-1 0 0 0 0,1 0 1 0 0,0-1-1 0 0,-1 1 1 0 0,1-1-1 0 0,-1 0 0 0 0,0 1 1 0 0,1-1-1 0 0,-1 0 0 0 0,0 0 1 0 0,0 0-1 0 0,0-1 1 0 0,-1 1-1 0 0,1 0 0 0 0,2-5 1 0 0,3-5-90 0 0,0 0 0 0 0,-1-1 1 0 0,0 0-1 0 0,-1-1 0 0 0,0 1 1 0 0,-1-1-1 0 0,-1 0 0 0 0,3-24 1 0 0,-4 13 284 0 0,0 0 0 0 0,-2 0 0 0 0,-2 0 0 0 0,-4-29 0 0 0,20 98 2809 0 0,-9-33-2915 0 0,1 0 0 0 0,0 0 1 0 0,0-1-1 0 0,1 0 1 0 0,1 0-1 0 0,-1 0 1 0 0,1-1-1 0 0,1-1 0 0 0,0 1 1 0 0,15 10-1 0 0,-13-12-52 0 0,1 0-1 0 0,-1-1 0 0 0,1-1 0 0 0,0 0 1 0 0,1-1-1 0 0,-1 0 0 0 0,1-1 1 0 0,0 0-1 0 0,0-1 0 0 0,0-1 0 0 0,0 0 1 0 0,15-1-1 0 0,-22 0-2 0 0,0 0 0 0 0,0-1 0 0 0,0 0-1 0 0,0 0 1 0 0,-1-1 0 0 0,1 0 0 0 0,0 0 0 0 0,0 0 0 0 0,-1 0 0 0 0,0-1-1 0 0,1 0 1 0 0,-1 0 0 0 0,0-1 0 0 0,0 1 0 0 0,-1-1 0 0 0,1 0 0 0 0,-1-1-1 0 0,0 1 1 0 0,0-1 0 0 0,0 1 0 0 0,-1-1 0 0 0,1 0 0 0 0,-1-1-1 0 0,0 1 1 0 0,-1 0 0 0 0,1-1 0 0 0,2-11 0 0 0,-2 5 36 0 0,-1 0 0 0 0,-1 0-1 0 0,0 0 1 0 0,-1 0 0 0 0,0 0 0 0 0,-1 0 0 0 0,0 0 0 0 0,-1 0 0 0 0,0 0 0 0 0,-1 1-1 0 0,0-1 1 0 0,-1 1 0 0 0,-7-14 0 0 0,4 10-341 0 0,0 0 1 0 0,-1 1-1 0 0,-18-25 1 0 0,18 30-524 0 0,0 0-1 0 0,0 0 1 0 0,-1 0 0 0 0,0 1 0 0 0,-13-9 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1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10594 0 0,'-10'3'4327'0'0,"10"-2"-4199"0"0,0-1-1 0 0,-1 17 2548 0 0,11 27-483 0 0,-7-32-1623 0 0,5 24 307 0 0,-3-1-1 0 0,2 49 1 0 0,-4-17-3648 0 0,-2-31-1230 0 0,0-19-3069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1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18 118 14747 0 0,'-4'-11'812'0'0,"1"-1"0"0"0,0 1 0 0 0,0-1 0 0 0,1 0-1 0 0,0 0 1 0 0,1 0 0 0 0,1-21 0 0 0,3 31-84 0 0,4 8-598 0 0,6 15-627 0 0,-10-17 385 0 0,65 86-6458 0 0,-51-68 6428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2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 10594 0 0,'8'31'5001'0'0,"-5"-2"-3018"0"0,0 48 1 0 0,-13 86-432 0 0,0-9-1421 0 0,10-109-1058 0 0,1 0-4020 0 0,3-2-1662 0 0</inkml:trace>
  <inkml:trace contextRef="#ctx0" brushRef="#br0" timeOffset="1">28 395 4145 0 0,'-6'4'-157'0'0,"-15"14"3288"0"0,34-22-1104 0 0,25-15-904 0 0,0-2 0 0 0,41-30 0 0 0,2-1-3213 0 0,80-39-4245 0 0,-128 73 6318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2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1840 0 0,'31'-13'5897'0'0,"-30"14"-5750"0"0,3 16 3461 0 0,-2 27-329 0 0,-2-38-2727 0 0,10 170 3113 0 0,23 86-3153 0 0,-32-254-753 0 0,1-1 1 0 0,0 1-1 0 0,0-1 0 0 0,1 0 0 0 0,0 0 0 0 0,0 0 1 0 0,6 8-1 0 0,-9-14 116 0 0,1 0 0 0 0,-1-1 0 0 0,1 1 0 0 0,-1 0 0 0 0,1 0 0 0 0,-1-1 0 0 0,1 1 0 0 0,0-1-1 0 0,0 1 1 0 0,-1-1 0 0 0,1 1 0 0 0,0-1 0 0 0,0 1 0 0 0,-1-1 0 0 0,1 1 0 0 0,0-1 0 0 0,0 0 0 0 0,0 0 0 0 0,0 1 0 0 0,0-1 0 0 0,0 0 0 0 0,-1 0 0 0 0,1 0 0 0 0,0 0 0 0 0,1 0 0 0 0,0-1-71 0 0,0 0 0 0 0,0 0 1 0 0,0 0-1 0 0,-1 0 0 0 0,1-1 1 0 0,-1 1-1 0 0,1 0 0 0 0,-1-1 0 0 0,1 0 1 0 0,-1 1-1 0 0,0-1 0 0 0,0 1 1 0 0,0-1-1 0 0,0 0 0 0 0,0 0 0 0 0,1-3 1 0 0,6-14-232 0 0,-1 0 1 0 0,-1 0-1 0 0,-1-1 1 0 0,6-39-1 0 0,-8 38 1038 0 0,0 1 0 0 0,2 0 0 0 0,0 0 1 0 0,13-30-1 0 0,-17 48-411 0 0,0-1 1 0 0,0 1 0 0 0,0 0-1 0 0,0 0 1 0 0,1 0 0 0 0,-1 0-1 0 0,1 0 1 0 0,-1 0 0 0 0,1 0 0 0 0,0 1-1 0 0,-1-1 1 0 0,1 0 0 0 0,0 1-1 0 0,0 0 1 0 0,0-1 0 0 0,1 1 0 0 0,2-1-1 0 0,-3 1-20 0 0,0 1 1 0 0,0 0-1 0 0,0 0 0 0 0,0-1 0 0 0,0 2 1 0 0,0-1-1 0 0,0 0 0 0 0,-1 0 0 0 0,1 1 1 0 0,0-1-1 0 0,0 1 0 0 0,0-1 0 0 0,0 1 1 0 0,-1 0-1 0 0,1 0 0 0 0,0-1 0 0 0,2 3 1 0 0,3 2 178 0 0,0 1 0 0 0,0 1 1 0 0,-1-1-1 0 0,1 1 0 0 0,-1 0 0 0 0,-1 0 1 0 0,8 14-1 0 0,12 20-72 0 0,57 85 120 0 0,-68-108-1445 0 0,1 0 1 0 0,24 21-1 0 0,-14-17-5966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2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362 500 9218 0 0,'-4'-2'287'0'0,"-1"1"-1"0"0,1 0 1 0 0,0 0-1 0 0,0 0 1 0 0,0 0 0 0 0,-1 0-1 0 0,1 1 1 0 0,0 0-1 0 0,-1 0 1 0 0,1 0 0 0 0,0 1-1 0 0,-1-1 1 0 0,1 1-1 0 0,0 0 1 0 0,0 0 0 0 0,0 0-1 0 0,0 1 1 0 0,-7 3-1 0 0,-6 3 333 0 0,1 0 0 0 0,0 1 0 0 0,-15 12-1 0 0,10-6-438 0 0,1 2-1 0 0,1 0 0 0 0,0 1 0 0 0,-24 31 0 0 0,34-38-112 0 0,0 1-1 0 0,1 0 1 0 0,1 0 0 0 0,0 1-1 0 0,1 0 1 0 0,0 0-1 0 0,1 0 1 0 0,0 1-1 0 0,-4 23 1 0 0,8-35-90 0 0,1 0 1 0 0,0 0-1 0 0,0 0 0 0 0,-1-1 1 0 0,1 1-1 0 0,1 0 0 0 0,-1 0 0 0 0,0 0 1 0 0,0 0-1 0 0,1 0 0 0 0,-1-1 1 0 0,1 1-1 0 0,-1 0 0 0 0,3 3 1 0 0,-3-4-13 0 0,1-1 1 0 0,-1 1-1 0 0,1-1 1 0 0,-1 1 0 0 0,1-1-1 0 0,0 1 1 0 0,-1-1-1 0 0,1 1 1 0 0,0-1-1 0 0,0 1 1 0 0,-1-1 0 0 0,1 0-1 0 0,0 0 1 0 0,0 1-1 0 0,0-1 1 0 0,-1 0 0 0 0,1 0-1 0 0,0 0 1 0 0,0 0-1 0 0,0 0 1 0 0,0 0-1 0 0,1 0 1 0 0,2-1-96 0 0,0 0 0 0 0,0 0 1 0 0,0-1-1 0 0,0 1 0 0 0,-1-1 0 0 0,1 0 0 0 0,-1 0 0 0 0,1 0 1 0 0,-1 0-1 0 0,0-1 0 0 0,5-4 0 0 0,12-14-614 0 0,-1-1-1 0 0,0 0 0 0 0,-2-2 1 0 0,-1 0-1 0 0,20-42 1 0 0,-7 4 99 0 0,26-80 0 0 0,-45 111 691 0 0,-1 1 0 0 0,-2-2 0 0 0,-1 1 0 0 0,-1-1 0 0 0,-2 1 0 0 0,-1-1 0 0 0,-1 0 0 0 0,-2 0 0 0 0,-2 0 1 0 0,-11-60-1 0 0,13 90 91 0 0,1 0 0 0 0,-1 0 1 0 0,1-1-1 0 0,-1 1 0 0 0,0 0 1 0 0,0 0-1 0 0,0 0 1 0 0,0 0-1 0 0,-1 0 0 0 0,1 0 1 0 0,0 0-1 0 0,-1 0 0 0 0,1 0 1 0 0,-1 1-1 0 0,0-1 0 0 0,0 0 1 0 0,-2-1-1 0 0,2 3-18 0 0,1 0 1 0 0,-1-1-1 0 0,1 1 0 0 0,-1 0 0 0 0,1 0 1 0 0,-1 0-1 0 0,1 0 0 0 0,-1 0 1 0 0,1 1-1 0 0,-1-1 0 0 0,1 0 0 0 0,-1 1 1 0 0,1-1-1 0 0,0 1 0 0 0,-1-1 0 0 0,1 1 1 0 0,-1 0-1 0 0,1-1 0 0 0,0 1 0 0 0,0 0 1 0 0,0 0-1 0 0,-1 0 0 0 0,1 0 0 0 0,0 0 1 0 0,0 0-1 0 0,0 1 0 0 0,-1 1 1 0 0,-8 9 230 0 0,1 1 0 0 0,0 0 0 0 0,1 1 0 0 0,0 0 1 0 0,1 0-1 0 0,0 0 0 0 0,2 1 0 0 0,0 0 0 0 0,-4 17 1 0 0,3-2-77 0 0,0-1 1 0 0,2 1 0 0 0,0 56 0 0 0,5-62-128 0 0,1-1 1 0 0,2 0-1 0 0,0 0 1 0 0,1 0-1 0 0,1-1 1 0 0,1 0-1 0 0,1 0 1 0 0,14 27 0 0 0,10 10-805 0 0,61 82 0 0 0,-39-62-3068 0 0,-35-47-756 0 0,-2-3-202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4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10138 0 0,'19'-24'2051'0'0,"-18"22"-1993"0"0,1 0-1 0 0,0 1 0 0 0,0-1 1 0 0,-1 0-1 0 0,1 1 0 0 0,0 0 1 0 0,1-1-1 0 0,-1 1 0 0 0,0 0 1 0 0,0 0-1 0 0,0 0 0 0 0,1 1 1 0 0,-1-1-1 0 0,0 0 0 0 0,1 1 1 0 0,-1 0-1 0 0,0-1 0 0 0,1 1 1 0 0,-1 0-1 0 0,3 0 0 0 0,-2 1-35 0 0,1 0 0 0 0,-1 0-1 0 0,0 0 1 0 0,0 1-1 0 0,-1-1 1 0 0,1 1 0 0 0,0-1-1 0 0,0 1 1 0 0,-1 0-1 0 0,1 0 1 0 0,-1 0 0 0 0,1 1-1 0 0,-1-1 1 0 0,0 0-1 0 0,2 5 1 0 0,7 8 103 0 0,-1 1 1 0 0,-1 0-1 0 0,-1 0 1 0 0,0 1-1 0 0,-1 0 1 0 0,-1 1-1 0 0,8 34 1 0 0,13 135 1008 0 0,-21-131-953 0 0,-5-48-251 0 0,0 1 253 0 0,0 1 0 0 0,0-1 0 0 0,1 0 0 0 0,5 14-1 0 0,-7-22-186 0 0,0 0-1 0 0,1 0 1 0 0,-1 0-1 0 0,1 0 1 0 0,-1 0-1 0 0,1 0 1 0 0,-1 0-1 0 0,1 0 1 0 0,-1 0-1 0 0,1 0 1 0 0,0 0-1 0 0,0-1 1 0 0,-1 1-1 0 0,1 0 1 0 0,0 0-1 0 0,0-1 1 0 0,0 1-1 0 0,0 0 1 0 0,0-1-1 0 0,0 1 1 0 0,0-1-1 0 0,0 0 1 0 0,0 1-1 0 0,0-1 1 0 0,0 0-1 0 0,0 1 1 0 0,0-1-1 0 0,0 0 1 0 0,1 0-1 0 0,-1 0 1 0 0,0 0-1 0 0,0 0 1 0 0,0 0-1 0 0,0 0 1 0 0,0-1-1 0 0,0 1 1 0 0,0 0-1 0 0,0-1 1 0 0,1 1-1 0 0,-1 0 1 0 0,0-1-1 0 0,0 1 1 0 0,-1-1-1 0 0,1 0 1 0 0,0 1-1 0 0,0-1 1 0 0,1-1-1 0 0,14-11-5911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3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11058 0 0,'1'-1'160'0'0,"0"0"-1"0"0,0 0 0 0 0,0 1 1 0 0,0-1-1 0 0,0 0 0 0 0,0 1 1 0 0,0-1-1 0 0,0 1 0 0 0,1-1 1 0 0,-1 1-1 0 0,0 0 0 0 0,0-1 1 0 0,0 1-1 0 0,1 0 0 0 0,-1 0 1 0 0,0 0-1 0 0,2 0 0 0 0,25-1 1078 0 0,-21 2-1073 0 0,1 0-1 0 0,0 1 1 0 0,0 0-1 0 0,-1 1 1 0 0,1-1-1 0 0,-1 1 1 0 0,0 1-1 0 0,0 0 1 0 0,0 0-1 0 0,0 0 1 0 0,-1 1-1 0 0,1-1 0 0 0,-1 2 1 0 0,-1-1-1 0 0,1 1 1 0 0,-1 0-1 0 0,6 8 1 0 0,-5-7 13 0 0,-1 0 0 0 0,0 1 1 0 0,0 0-1 0 0,-1 0 0 0 0,0 0 0 0 0,0 0 1 0 0,-1 1-1 0 0,0 0 0 0 0,-1-1 0 0 0,0 1 0 0 0,0 0 1 0 0,-1 0-1 0 0,0 0 0 0 0,0 17 0 0 0,-5-17-178 0 0,-1-17 0 0 0,-2-17 14 0 0,4-4-335 0 0,1 0 1 0 0,2-1-1 0 0,1 1 1 0 0,1 0-1 0 0,6-34 0 0 0,-1 34-951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3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68 337 11058 0 0,'12'15'1010'0'0,"-1"0"0"0"0,-1 1 0 0 0,0 0 0 0 0,-1 0 0 0 0,-1 1 0 0 0,0 1 0 0 0,9 32 0 0 0,-13-35-941 0 0,-1 0-1 0 0,0 0 0 0 0,-1 1 1 0 0,-1-1-1 0 0,-1 29 0 0 0</inkml:trace>
  <inkml:trace contextRef="#ctx0" brushRef="#br0" timeOffset="1">3 15 11522 0 0,'-3'-14'9034'0'0,"20"36"-17323"0"0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4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0 7370 0 0,'-5'3'383'0'0,"0"-1"0"0"0,1 1 0 0 0,-1 0 1 0 0,1 0-1 0 0,0 1 0 0 0,-1 0 1 0 0,2-1-1 0 0,-1 1 0 0 0,0 1 0 0 0,1-1 1 0 0,0 0-1 0 0,0 1 0 0 0,0 0 1 0 0,0-1-1 0 0,1 1 0 0 0,0 0 0 0 0,-3 9 1 0 0,0 2 256 0 0,1 1 0 0 0,1-1 1 0 0,0 1-1 0 0,-1 24 0 0 0,3 15 241 0 0,3 0-1 0 0,1 0 0 0 0,14 68 0 0 0,-5-68-883 0 0,2 0 1 0 0,2-1-1 0 0,26 58 0 0 0,-23-71-677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4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13 206 10138 0 0,'-1'0'55'0'0,"0"0"0"0"0,1 0 0 0 0,-1 0 0 0 0,1 0 0 0 0,-1-1 0 0 0,0 1 0 0 0,1 0 0 0 0,-1 0 0 0 0,1-1 0 0 0,-1 1 0 0 0,1-1 0 0 0,-1 1 0 0 0,1 0-1 0 0,-1-1 1 0 0,1 1 0 0 0,0-1 0 0 0,-1 1 0 0 0,1-1 0 0 0,-1 1 0 0 0,1-1 0 0 0,0 1 0 0 0,0-1 0 0 0,-1 1 0 0 0,1-1 0 0 0,0 0 0 0 0,0 1 0 0 0,0-1 0 0 0,-1 1 0 0 0,1-1 0 0 0,0 0 0 0 0,0 1 0 0 0,0-1 0 0 0,0 0-1 0 0,0 1 1 0 0,0-2 0 0 0,18-16 1803 0 0,-15 15-1708 0 0,19-15 625 0 0,1 2-1 0 0,1 0 0 0 0,1 2 1 0 0,51-23-1 0 0,-39 22-2754 0 0,1 2 0 0 0,77-16 0 0 0,-79 23 1489 0 0,-1 2 440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4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8754 0 0,'0'1'137'0'0,"-1"0"0"0"0,0 0 0 0 0,1 0 0 0 0,-1 0 1 0 0,0 0-1 0 0,1 0 0 0 0,-1 0 0 0 0,1 0 0 0 0,0 1 0 0 0,-1-1 0 0 0,1 0 1 0 0,0 0-1 0 0,0 0 0 0 0,0 0 0 0 0,0 0 0 0 0,-1 1 0 0 0,2-1 0 0 0,-1 0 0 0 0,0 0 1 0 0,0 0-1 0 0,0 0 0 0 0,0 1 0 0 0,1-1 0 0 0,-1 0 0 0 0,1 0 0 0 0,-1 0 1 0 0,1 1-1 0 0,21 37 2140 0 0,-13-23-1769 0 0,36 73 2733 0 0,110 202 392 0 0,-119-229-4044 0 0,-20-31-138 0 0</inkml:trace>
  <inkml:trace contextRef="#ctx0" brushRef="#br0" timeOffset="1">1 514 13363 0 0,'4'0'146'0'0,"0"0"0"0"0,0 0 0 0 0,0 0 1 0 0,0-1-1 0 0,0 1 0 0 0,0-1 0 0 0,0 0 0 0 0,0 0 1 0 0,0-1-1 0 0,0 1 0 0 0,-1-1 0 0 0,5-3 0 0 0,7-1 120 0 0,59-23 1396 0 0,-1-3 0 0 0,72-44 0 0 0,41-38-1915 0 0,-121 73-7341 0 0,-39 27 3032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5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0 177 10138 0 0,'0'0'778'0'0,"24"25"2213"0"0,-11 6-2595 0 0,-1 0-1 0 0,10 44 1 0 0,13 34 883 0 0,-30-96-1190 0 0,1-1 0 0 0,0 1 0 0 0,1-2 0 0 0,0 1 0 0 0,1-1 0 0 0,10 13 0 0 0,-16-22-106 0 0,0 0 0 0 0,0 0 1 0 0,0 0-1 0 0,1 0 0 0 0,-1 0 1 0 0,0 0-1 0 0,1-1 0 0 0,-1 1 1 0 0,1-1-1 0 0,-1 1 0 0 0,1-1 1 0 0,0 0-1 0 0,0 0 0 0 0,0 0 0 0 0,4 0 1 0 0,-5-1-19 0 0,0 0 0 0 0,1 0 0 0 0,-1 0 0 0 0,0-1 0 0 0,0 1 0 0 0,0-1 1 0 0,0 1-1 0 0,1-1 0 0 0,-1 0 0 0 0,0 0 0 0 0,0 0 0 0 0,0 0 0 0 0,-1 0 0 0 0,1 0 0 0 0,0-1 0 0 0,2-1 0 0 0,1-2-42 0 0,0-1 0 0 0,-1 1 0 0 0,0-1 0 0 0,0 0 0 0 0,0 0 0 0 0,-1 0 0 0 0,0 0 0 0 0,0-1 0 0 0,0 1 0 0 0,-1-1 0 0 0,2-10 0 0 0,1-7 105 0 0,-2-1 0 0 0,-1 0 0 0 0,-1 0 0 0 0,0 0-1 0 0,-2 0 1 0 0,-6-31 0 0 0,9 58 164 0 0,-1 0 0 0 0,0 0 0 0 0,1 0 1 0 0,0 0-1 0 0,-1-1 0 0 0,1 1 0 0 0,0-1 0 0 0,0 1 0 0 0,0-1 1 0 0,0 1-1 0 0,0-1 0 0 0,0 0 0 0 0,1 0 0 0 0,-1 0 0 0 0,0-1 1 0 0,0 1-1 0 0,1 0 0 0 0,-1-1 0 0 0,4 1 0 0 0,53 10 1043 0 0,-43-9-977 0 0,-1-1 0 0 0,1 0 0 0 0,0-1-1 0 0,0-1 1 0 0,-1 0 0 0 0,19-5 0 0 0,-29 5-244 0 0,-1 0 0 0 0,1 0 0 0 0,-1-1 1 0 0,0 1-1 0 0,0-1 0 0 0,0-1 0 0 0,0 1 0 0 0,0 0 1 0 0,-1-1-1 0 0,1 0 0 0 0,-1 1 0 0 0,1-2 0 0 0,-1 1 1 0 0,0 0-1 0 0,0-1 0 0 0,0 1 0 0 0,-1-1 0 0 0,1 0 1 0 0,-1 0-1 0 0,0 0 0 0 0,0 0 0 0 0,0 0 1 0 0,-1 0-1 0 0,0 0 0 0 0,2-9 0 0 0,-1 3-37 0 0,-2-1 0 0 0,1 0 1 0 0,-1 1-1 0 0,-1-1 0 0 0,0 0 0 0 0,0 1 0 0 0,-1-1 0 0 0,-1 1 0 0 0,1-1 0 0 0,-2 1 1 0 0,-5-14-1 0 0,-19-31-6620 0 0,16 35-128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6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204 139 4609 0 0,'-29'-138'17062'0'0,"24"143"-16183"0"0,-2 9-523 0 0,-10 52 19 0 0,3 1 0 0 0,-8 98 0 0 0,9-54-293 0 0,-69 613 160 0 0,68-410-7289 0 0,13-271-395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6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48 9674 0 0,'0'0'99'0'0,"-1"0"1"0"0,1 0-1 0 0,-1 0 0 0 0,0 0 1 0 0,1 0-1 0 0,-1 1 0 0 0,1-1 1 0 0,-1 0-1 0 0,1 0 0 0 0,-1 0 1 0 0,1 0-1 0 0,-1 1 0 0 0,1-1 1 0 0,-1 0-1 0 0,1 0 0 0 0,0 1 1 0 0,-1-1-1 0 0,1 0 0 0 0,-1 1 1 0 0,1-1-1 0 0,0 0 0 0 0,-1 1 1 0 0,1-1-1 0 0,0 1 0 0 0,-1-1 1 0 0,1 1-1 0 0,0-1 0 0 0,0 1 1 0 0,-1-1-1 0 0,1 1 0 0 0,0-1 1 0 0,0 1-1 0 0,0-1 0 0 0,0 1 1 0 0,0-1-1 0 0,0 1 0 0 0,0-1 1 0 0,0 1-1 0 0,0 0 0 0 0,-6 30 1191 0 0,6-24-932 0 0,-5 25-15 0 0,3 0 0 0 0,0 1 1 0 0,2-1-1 0 0,2 1 0 0 0,1-1 0 0 0,1 0 0 0 0,2 0 0 0 0,1 0 0 0 0,1-1 0 0 0,19 45 0 0 0,-27-75-335 0 0,3 6 39 0 0,0-1 0 0 0,0 0 0 0 0,0 1 0 0 0,0-1 0 0 0,1-1 0 0 0,0 1 0 0 0,0-1 1 0 0,1 1-1 0 0,-1-1 0 0 0,10 7 0 0 0,-14-12-22 0 0,1 0-1 0 0,-1 0 1 0 0,1 1 0 0 0,-1-1-1 0 0,0 0 1 0 0,1 0 0 0 0,-1 0-1 0 0,1 0 1 0 0,-1 0 0 0 0,0 0-1 0 0,1 0 1 0 0,-1 0 0 0 0,1 0-1 0 0,-1 0 1 0 0,0-1 0 0 0,1 1 0 0 0,-1 0-1 0 0,0 0 1 0 0,1 0 0 0 0,-1 0-1 0 0,0-1 1 0 0,1 1 0 0 0,-1 0-1 0 0,0 0 1 0 0,1 0 0 0 0,-1-1-1 0 0,0 1 1 0 0,1 0 0 0 0,-1-1-1 0 0,0 1 1 0 0,0 0 0 0 0,1-1 0 0 0,-1 1-1 0 0,0 0 1 0 0,0-1 0 0 0,0 1-1 0 0,0 0 1 0 0,1-1 0 0 0,-1 1-1 0 0,0-1 1 0 0,0 1 0 0 0,0 0-1 0 0,0-1 1 0 0,0 1 0 0 0,0-1-1 0 0,0 1 1 0 0,0-1 0 0 0,2-22 486 0 0,-2 21-445 0 0,-2-72 362 0 0,-3 1 0 0 0,-24-119 0 0 0,26 171-416 0 0,-28-131-2189 0 0,24 130-5192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7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19 12443 0 0,'-3'-2'223'0'0,"1"1"0"0"0,0-1 0 0 0,-1 0 0 0 0,1 0 1 0 0,-1 1-1 0 0,1 0 0 0 0,-1-1 0 0 0,0 1 0 0 0,1 0 0 0 0,-1 0 1 0 0,0 0-1 0 0,0 1 0 0 0,0-1 0 0 0,0 1 0 0 0,0 0 1 0 0,0-1-1 0 0,0 1 0 0 0,1 0 0 0 0,-1 1 0 0 0,0-1 0 0 0,0 1 1 0 0,0-1-1 0 0,0 1 0 0 0,0 0 0 0 0,-4 1 0 0 0,2 1-145 0 0,-1-1-1 0 0,1 1 0 0 0,0 0 0 0 0,0 0 0 0 0,0 1 1 0 0,0 0-1 0 0,1-1 0 0 0,-1 1 0 0 0,1 1 1 0 0,0-1-1 0 0,-6 8 0 0 0,1 4-157 0 0,1 0-1 0 0,0 0 1 0 0,1 0-1 0 0,1 1 1 0 0,1 0-1 0 0,0 1 1 0 0,1-1-1 0 0,1 1 1 0 0,0 0-1 0 0,2-1 1 0 0,0 1-1 0 0,1 0 1 0 0,0 0-1 0 0,2 0 1 0 0,0 0-1 0 0,9 32 1 0 0,-9-46-48 0 0,-1 1 0 0 0,1 0-1 0 0,1-1 1 0 0,-1 0 0 0 0,1 1 0 0 0,0-1 0 0 0,5 6 0 0 0,-7-9-21 0 0,0 1 1 0 0,1-1-1 0 0,-1 1 0 0 0,1-1 1 0 0,0 0-1 0 0,-1 0 1 0 0,1 0-1 0 0,0 0 1 0 0,0 0-1 0 0,-1 0 1 0 0,1-1-1 0 0,0 1 1 0 0,0 0-1 0 0,0-1 1 0 0,0 1-1 0 0,0-1 1 0 0,0 0-1 0 0,0 0 0 0 0,0 0 1 0 0,0 0-1 0 0,3 0 1 0 0,10-5-1504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7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91 556 2304 0 0,'-19'-244'6864'0'0,"9"162"-5020"0"0,6 26-358 0 0,3 32-352 0 0,-1-1 0 0 0,-1 1 0 0 0,-1 0 0 0 0,-1 0 0 0 0,-8-23-1 0 0,13 47-1093 0 0,0-1-1 0 0,0 1 1 0 0,0 0-1 0 0,0 0 1 0 0,0 0-1 0 0,0-1 1 0 0,0 1-1 0 0,0 0 0 0 0,0 0 1 0 0,-1 0-1 0 0,1-1 1 0 0,0 1-1 0 0,0 0 1 0 0,0 0-1 0 0,0 0 1 0 0,0-1-1 0 0,0 1 0 0 0,0 0 1 0 0,-1 0-1 0 0,1 0 1 0 0,0 0-1 0 0,0 0 1 0 0,0-1-1 0 0,0 1 1 0 0,-1 0-1 0 0,1 0 0 0 0,0 0 1 0 0,0 0-1 0 0,0 0 1 0 0,-1 0-1 0 0,1 0 1 0 0,0 0-1 0 0,0 0 0 0 0,0 0 1 0 0,-1 0-1 0 0,1 0 1 0 0,0 0-1 0 0,0 0 1 0 0,0 0-1 0 0,-1 0 1 0 0,1 0-1 0 0,0 0 0 0 0,0 0 1 0 0,-1 0-1 0 0,1 0 1 0 0,0 0-1 0 0,0 0 1 0 0,0 0-1 0 0,0 0 1 0 0,-1 0-1 0 0,1 0 0 0 0,0 1 1 0 0,-8 13 712 0 0,-2 20-254 0 0,8-17-379 0 0,1 0 0 0 0,0 0-1 0 0,2-1 1 0 0,0 1 0 0 0,5 27 0 0 0,26 85 269 0 0,-10-51-142 0 0,-7-13-291 0 0,-4-15-468 0 0,1 0 0 0 0,3 0 0 0 0,32 70-1 0 0,-28-84-7358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7:5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95 3225 0 0,'-1'-3'153'0'0,"1"0"0"0"0,-1 0 0 0 0,1 0 1 0 0,-1 0-1 0 0,1 0 0 0 0,0-1 0 0 0,0 1 0 0 0,1 0 1 0 0,-1 0-1 0 0,0 0 0 0 0,1 0 0 0 0,0 0 0 0 0,0 0 1 0 0,0 0-1 0 0,0 0 0 0 0,0 0 0 0 0,1 0 0 0 0,-1 0 1 0 0,1 1-1 0 0,0-1 0 0 0,0 0 0 0 0,0 1 1 0 0,0 0-1 0 0,0-1 0 0 0,0 1 0 0 0,4-3 0 0 0,-4 4-41 0 0,0-1-1 0 0,0 1 1 0 0,-1 0-1 0 0,1 0 0 0 0,0-1 1 0 0,0 1-1 0 0,0 0 1 0 0,0 0-1 0 0,1 1 0 0 0,-1-1 1 0 0,0 0-1 0 0,0 1 1 0 0,0-1-1 0 0,1 1 0 0 0,-1 0 1 0 0,0 0-1 0 0,0 0 1 0 0,1 0-1 0 0,-1 0 0 0 0,0 0 1 0 0,0 1-1 0 0,1-1 1 0 0,-1 1-1 0 0,0 0 0 0 0,0-1 1 0 0,0 1-1 0 0,0 0 1 0 0,0 0-1 0 0,0 0 0 0 0,0 0 1 0 0,0 1-1 0 0,0-1 1 0 0,0 1-1 0 0,-1-1 0 0 0,1 1 1 0 0,0-1-1 0 0,1 4 0 0 0,2 2-36 0 0,-1 1 0 0 0,0 0 0 0 0,0 0 0 0 0,0 0 0 0 0,-1 0 0 0 0,-1 1 0 0 0,1-1 0 0 0,-1 1 0 0 0,-1 0-1 0 0,0 0 1 0 0,0-1 0 0 0,0 1 0 0 0,-2 17 0 0 0,-2 1 509 0 0,0 1 0 0 0,-2-1 0 0 0,-9 31 0 0 0,11-46-339 0 0,-1 1 0 0 0,0-1 0 0 0,-1 1 0 0 0,-1-2 0 0 0,1 1 0 0 0,-16 21 0 0 0,21-32-246 0 0,-1-1-1 0 0,1 1 1 0 0,0-1-1 0 0,-1 1 1 0 0,1-1-1 0 0,0 0 1 0 0,-1 1-1 0 0,1-1 1 0 0,-1 0-1 0 0,1 1 1 0 0,0-1-1 0 0,-1 0 1 0 0,1 1-1 0 0,-1-1 1 0 0,1 0 0 0 0,-1 0-1 0 0,1 0 1 0 0,-1 1-1 0 0,1-1 1 0 0,-1 0-1 0 0,1 0 1 0 0,-1 0-1 0 0,1 0 1 0 0,-1 0-1 0 0,1 0 1 0 0,-1 0-1 0 0,1 0 1 0 0,-1 0-1 0 0,0 0 1 0 0,1 0-1 0 0,-1-1 1 0 0,1 1-1 0 0,-1 0 1 0 0,1 0-1 0 0,0 0 1 0 0,-1-1-1 0 0,1 1 1 0 0,-1 0-1 0 0,1-1 1 0 0,-1 1-1 0 0,1 0 1 0 0,0-1-1 0 0,-1 1 1 0 0,1 0 0 0 0,0-1-1 0 0,-1 1 1 0 0,1-1-1 0 0,0 1 1 0 0,-1-1-1 0 0,1 1 1 0 0,0-1-1 0 0,0 1 1 0 0,-1-1-1 0 0,-4-10-553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2 132 12899 0 0,'-2'1'1376'0'0,"4"-2"-1376"0"0,2 0 280 0 0,0-2 8 0 0,2-1 0 0 0,3-5 0 0 0,4-3-368 0 0,2-3-72 0 0,0-1-8 0 0,1 0-8 0 0,1 0-504 0 0,0-1-96 0 0,-2 4-16 0 0,0 5-8 0 0,-5 6 680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7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24 134 920 0 0,'-23'5'6519'0'0,"44"8"-375"0"0,1-1-5256 0 0,17 17 1064 0 0,-1 2 0 0 0,35 38 0 0 0,38 31-1392 0 0,-111-100-557 0 0,0 0 1 0 0,0 0-1 0 0,0 1 0 0 0,0-1 1 0 0,1 0-1 0 0,-1 0 0 0 0,0 0 1 0 0,0 1-1 0 0,0-1 0 0 0,1 0 1 0 0,-1 0-1 0 0,0 0 0 0 0,0 0 1 0 0,0 1-1 0 0,1-1 0 0 0,-1 0 1 0 0,0 0-1 0 0,0 0 0 0 0,1 0 1 0 0,-1 0-1 0 0,0 0 0 0 0,0 0 1 0 0,1 0-1 0 0,-1 0 0 0 0,0 0 1 0 0,0 0-1 0 0,1 0 0 0 0,-1 0 1 0 0,0 0-1 0 0,0 0 0 0 0,1 0 1 0 0,-1 0-1 0 0,0 0 0 0 0,0 0 1 0 0,1 0-1 0 0,-1 0 0 0 0,0 0 1 0 0,0-1-1 0 0,1 1 0 0 0,-1 0 1 0 0,0 0-1 0 0,0 0 0 0 0,0 0 1 0 0,1-1-1 0 0,-2-15 55 0 0,-16-40-345 0 0,8 29-239 0 0,-4-31-5445 0 0,9 28-194 0 0</inkml:trace>
  <inkml:trace contextRef="#ctx0" brushRef="#br0" timeOffset="1">423 1 5065 0 0,'3'0'188'0'0,"0"1"1"0"0,-1 0-1 0 0,1 0 0 0 0,0 0 1 0 0,0 1-1 0 0,0-1 1 0 0,-1 1-1 0 0,1-1 0 0 0,-1 1 1 0 0,1 0-1 0 0,-1 0 0 0 0,0 0 1 0 0,3 3-1 0 0,20 37 4473 0 0,-25-42-4607 0 0,12 23 2118 0 0,-2 0-1 0 0,-1 0 1 0 0,6 26-1 0 0,-13-40-2122 0 0,0 0 0 0 0,0 1 0 0 0,-1-1 0 0 0,0 1 0 0 0,0-1 0 0 0,-1 0 0 0 0,-1 1 0 0 0,0-1 0 0 0,0 1 0 0 0,-1-1 0 0 0,-3 12 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8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11522 0 0,'-8'5'5449'0'0,"17"-1"-5606"0"0,9 6-1640 0 0,-11-1 1375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8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16 6913 0 0,'-13'-14'4244'0'0,"12"13"-4115"0"0,1 1-1 0 0,0 0 1 0 0,-1 0 0 0 0,1 0-1 0 0,0 0 1 0 0,-1-1 0 0 0,1 1 0 0 0,0 0-1 0 0,-1 0 1 0 0,1 0 0 0 0,-1 0 0 0 0,1 0-1 0 0,0 0 1 0 0,-1 0 0 0 0,1 0-1 0 0,0 0 1 0 0,-1 0 0 0 0,1 0 0 0 0,-1 0-1 0 0,1 0 1 0 0,0 1 0 0 0,-1-1-1 0 0,1 0 1 0 0,0 0 0 0 0,-1 0 0 0 0,1 1-1 0 0,-2 1 100 0 0,1-1 0 0 0,-1 1 0 0 0,1 0-1 0 0,0 0 1 0 0,0 1 0 0 0,0-1 0 0 0,0 0-1 0 0,0 0 1 0 0,1 0 0 0 0,-1 1 0 0 0,1-1-1 0 0,-1 5 1 0 0,-3 21 345 0 0,2 0 1 0 0,1 0-1 0 0,1 0 1 0 0,2 1-1 0 0,0-1 0 0 0,12 49 1 0 0,6 2-68 0 0,32 80 0 0 0,-24-86-374 0 0,3 9-375 0 0,-13-26-5775 0 0,-12-30-1062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9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0 175 12899 0 0,'19'-12'2146'0'0,"16"-3"-1544"0"0,57-26-679 0 0,86-54 0 0 0,-156 83 163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09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12443 0 0,'-1'1'120'0'0,"1"0"1"0"0,-1-1-1 0 0,1 1 1 0 0,0 0 0 0 0,-1 0-1 0 0,1 0 1 0 0,0-1 0 0 0,0 1-1 0 0,0 0 1 0 0,0 0-1 0 0,-1 0 1 0 0,1 0 0 0 0,0 0-1 0 0,1-1 1 0 0,-1 1-1 0 0,0 0 1 0 0,0 0 0 0 0,0 0-1 0 0,0 0 1 0 0,1-1-1 0 0,-1 1 1 0 0,0 0 0 0 0,1 0-1 0 0,-1 0 1 0 0,12 29 1268 0 0,-9-23-1088 0 0,14 43 755 0 0,-2 1 0 0 0,12 81 0 0 0,-16-72-2071 0 0,26 81 1 0 0,-29-119-5574 0 0</inkml:trace>
  <inkml:trace contextRef="#ctx0" brushRef="#br0" timeOffset="1">1 333 11058 0 0,'17'-9'2383'0'0,"58"-29"3566"0"0,6-6-4116 0 0,-45 23-1664 0 0,-1-2 0 0 0,48-41 0 0 0,-54 40-158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53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2521 390 2304 0 0,'-12'-11'376'0'0,"-1"1"-1"0"0,-16-11 0 0 0,17 13-212 0 0,1 0-1 0 0,0-1 1 0 0,-19-20 0 0 0,13 9 596 0 0,0 2 0 0 0,-24-21 0 0 0,34 34-603 0 0,0-1 1 0 0,0 1-1 0 0,-1 1 1 0 0,0-1-1 0 0,0 2 1 0 0,0-1-1 0 0,-1 1 1 0 0,1 0-1 0 0,-17-3 1 0 0,-46-8 2067 0 0,-132-43 0 0 0,105 25-1816 0 0,-109-22 0 0 0,180 49-490 0 0,0 0-1 0 0,-1 2 1 0 0,1 1 0 0 0,-1 2 0 0 0,1 0 0 0 0,-1 2-1 0 0,1 1 1 0 0,-1 1 0 0 0,1 1 0 0 0,1 2 0 0 0,-1 0 0 0 0,1 2-1 0 0,0 1 1 0 0,1 1 0 0 0,0 1 0 0 0,1 1 0 0 0,1 1-1 0 0,-35 27 1 0 0,-77 76-492 0 0,74-61 5 0 0,-100 69 1 0 0,108-87 653 0 0,2 1 0 0 0,2 3 0 0 0,-69 76-1 0 0,-112 160 389 0 0,176-210-445 0 0,28-34-107 0 0,1 1 0 0 0,2 1-1 0 0,1 1 1 0 0,2 1-1 0 0,1 0 1 0 0,3 2 0 0 0,-14 45-1 0 0,23-56 15 0 0,0 1 0 0 0,2 0 1 0 0,1-1-1 0 0,2 2 0 0 0,0-1 0 0 0,2 0 0 0 0,2 0 1 0 0,1 0-1 0 0,1 0 0 0 0,14 55 0 0 0,-12-65-116 0 0,1-1-1 0 0,1 0 1 0 0,0 0-1 0 0,1 0 1 0 0,1-1-1 0 0,1-1 1 0 0,0 0-1 0 0,2 0 1 0 0,-1-1 0 0 0,2-1-1 0 0,0 0 1 0 0,1-1-1 0 0,1-1 1 0 0,0 0-1 0 0,1-1 1 0 0,0-1 0 0 0,0 0-1 0 0,1-1 1 0 0,34 13-1 0 0,-22-12 86 0 0,0-1 0 0 0,0-2-1 0 0,1-1 1 0 0,0-1-1 0 0,40 2 1 0 0,-25-7 114 0 0,0-1-1 0 0,90-13 1 0 0,-21-9-821 0 0,-1-5 0 0 0,-1-5 0 0 0,209-90 0 0 0,-26-39 1308 0 0,-189 97-377 0 0,-63 38 348 0 0,-2-2 0 0 0,-1-2 1 0 0,-1-1-1 0 0,-2-2 0 0 0,-1-2 1 0 0,-2-2-1 0 0,-1-1 0 0 0,-2-1 1 0 0,-2-2-1 0 0,35-62 0 0 0,-46 70 5 0 0,0-2-1 0 0,-2 0 0 0 0,12-40 0 0 0,-25 62-436 0 0,-1 1 1 0 0,0-1-1 0 0,-1 0 0 0 0,0 0 0 0 0,-1 0 1 0 0,0 0-1 0 0,-1 0 0 0 0,-1 0 1 0 0,0 0-1 0 0,-1 0 0 0 0,0 0 0 0 0,-1 0 1 0 0,-5-13-1 0 0,-4-4-225 0 0,-1 1 1 0 0,-1 0-1 0 0,-29-42 0 0 0,-65-75-1947 0 0,57 80 999 0 0,26 33 505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54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865 11 920 0 0,'-7'-6'8657'0'0,"2"2"-9345"0"0,2 4 911 0 0,0-1 1 0 0,0 1 0 0 0,0 0 0 0 0,0 0 0 0 0,0 0 0 0 0,-1 1-1 0 0,1-1 1 0 0,0 1 0 0 0,0-1 0 0 0,1 1 0 0 0,-1 0 0 0 0,0 0-1 0 0,0 0 1 0 0,0 1 0 0 0,0-1 0 0 0,-2 2 0 0 0,-6 2 213 0 0,-27 10 574 0 0,0 2 0 0 0,-57 33 1 0 0,-63 54-58 0 0,115-75-853 0 0,11-8-292 0 0,-1-2 1 0 0,0-2-1 0 0,-2 0 0 0 0,0-3 1 0 0,-1-1-1 0 0,0-1 1 0 0,-1-2-1 0 0,0-2 1 0 0,-39 4-1 0 0,74-12 53 0 0,0 0-40 0 0,0 1-1 0 0,1-1 0 0 0,-1 0 0 0 0,0 0 0 0 0,0 0 1 0 0,1 0-1 0 0,-1 0 0 0 0,0-1 0 0 0,1 1 0 0 0,-1 0 1 0 0,0-1-1 0 0,-2 0 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55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7 3225 0 0,'-47'6'-737'0'0,"32"-8"6912"0"0,45-9-4468 0 0,-19 11-1464 0 0,0 0-1 0 0,0 1 1 0 0,0 0-1 0 0,0 1 1 0 0,0 0 0 0 0,-1 1-1 0 0,1 0 1 0 0,-1 1-1 0 0,1 0 1 0 0,-1 0-1 0 0,0 1 1 0 0,-1 1-1 0 0,1-1 1 0 0,-1 1-1 0 0,9 8 1 0 0,-17-12-181 0 0,0-1 0 0 0,0 1 0 0 0,0-1-1 0 0,0 1 1 0 0,0-1 0 0 0,0 1 0 0 0,-1 0 0 0 0,1-1-1 0 0,-1 1 1 0 0,1 0 0 0 0,-1 0 0 0 0,1-1 0 0 0,-1 1 0 0 0,0 0-1 0 0,0 0 1 0 0,0 0 0 0 0,0-1 0 0 0,0 1 0 0 0,0 0 0 0 0,-1 0-1 0 0,1 0 1 0 0,0-1 0 0 0,-1 1 0 0 0,0 0 0 0 0,1-1 0 0 0,-1 1-1 0 0,0 0 1 0 0,0-1 0 0 0,-1 3 0 0 0,-5 6 171 0 0,0 1 0 0 0,0-1-1 0 0,-13 12 1 0 0,4-2-52 0 0,-23 34-1918 0 0,31-42 403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56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2304 0 0,'-1'0'8116'0'0,"6"1"-7860"0"0,-1-1-1 0 0,0 1 1 0 0,0 0 0 0 0,0 1-1 0 0,0-1 1 0 0,0 1 0 0 0,6 2-1 0 0,35 25 979 0 0,-10-5-749 0 0,2-2 1 0 0,60 27-1 0 0,31 11-727 0 0,-48-11-4986 0 0,-57-33 1048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41:56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14 3681 0 0,'-7'-13'6618'0'0,"6"13"-6405"0"0,1 0 1 0 0,-1 0-1 0 0,1 0 1 0 0,-1 0-1 0 0,1 0 1 0 0,-1-1-1 0 0,1 1 1 0 0,-1 0-1 0 0,1 0 1 0 0,-2 1-1 0 0,-6 7-433 0 0,6 0 582 0 0,1-1 0 0 0,0 1 0 0 0,0 0 0 0 0,1-1 0 0 0,0 1 0 0 0,1 0 0 0 0,-1 0 0 0 0,1-1 0 0 0,1 1 0 0 0,3 10 0 0 0,-4-11-206 0 0,1-1-94 0 0,0 0 1 0 0,1 1-1 0 0,-1-1 1 0 0,1 0-1 0 0,1 0 0 0 0,4 7 1 0 0,-4-8-63 0 0,-1 0-1 0 0,0 0 1 0 0,0 0 0 0 0,0 1-1 0 0,-1-1 1 0 0,0 1 0 0 0,2 7 0 0 0,-4-12-39 0 0,1-1 1 0 0,-1 1-1 0 0,0-1 1 0 0,0 1 0 0 0,0-1-1 0 0,0 0 1 0 0,0 1 0 0 0,1-1-1 0 0,-1 1 1 0 0,0-1-1 0 0,0 1 1 0 0,0-1 0 0 0,0 1-1 0 0,0-1 1 0 0,-1 1-1 0 0,1-1 1 0 0,0 1 0 0 0,0-1-1 0 0,0 1 1 0 0,0-1-1 0 0,0 1 1 0 0,-1-1 0 0 0,1 0-1 0 0,0 1 1 0 0,0-1-1 0 0,-1 1 1 0 0,1-1 0 0 0,0 0-1 0 0,-1 1 1 0 0,1-1 0 0 0,0 0-1 0 0,-1 1 1 0 0,1-1-1 0 0,0 0 1 0 0,-1 0 0 0 0,1 1-1 0 0,-1-1 1 0 0,1 0-1 0 0,-1 0 1 0 0,1 0 0 0 0,0 1-1 0 0,-1-1 1 0 0,1 0-1 0 0,-1 0 1 0 0,1 0 0 0 0,-1 0-1 0 0,1 0 1 0 0,-1 0-1 0 0,1 0 1 0 0,-1 0 0 0 0,1 0-1 0 0,-1 0 1 0 0,1 0 0 0 0,-1-1-1 0 0,1 1 1 0 0,0 0-1 0 0,-1 0 1 0 0,0-1 0 0 0,-1 1-108 0 0,1-1 0 0 0,-1 0 0 0 0,0 0 0 0 0,0 0 0 0 0,1 0 0 0 0,-1 0 1 0 0,1 0-1 0 0,-1 0 0 0 0,1 0 0 0 0,-1-1 0 0 0,1 1 0 0 0,0-1 0 0 0,0 1 1 0 0,-2-3-1 0 0,-15-42-2009 0 0,12 27 1349 0 0,-2 0 0 0 0,-10-18 0 0 0,15 32 1138 0 0,0 0 0 0 0,0 1-1 0 0,0-1 1 0 0,0 1 0 0 0,-1 0-1 0 0,0 0 1 0 0,-5-4 0 0 0,8 8-141 0 0,-1-1 1 0 0,1 1 0 0 0,0-1 0 0 0,-1 1-1 0 0,1-1 1 0 0,-1 1 0 0 0,1 0 0 0 0,-1-1 0 0 0,1 1-1 0 0,-1 0 1 0 0,1 0 0 0 0,-3 0 0 0 0,5 0-134 0 0,-1 0 0 0 0,0 1 0 0 0,0-1 174 0 0,1 0-174 0 0,-1 0 0 0 0,0 0 0 0 0,0 1 0 0 0,0-1 0 0 0,0 0 0 0 0,0 0 0 0 0,0 0 0 0 0,0 0 0 0 0,0 1 0 0 0,0-1 0 0 0,0 0 0 0 0,0 0 0 0 0,0 0 0 0 0,1 0 0 0 0,-1 1 0 0 0,-3 3 1818 0 0,24 0-1715 0 0,-7 0 297 0 0,0 0 1 0 0,0 1-1 0 0,-1 1 1 0 0,1 0 0 0 0,16 11-1 0 0,-15-8-26 0 0,0-1 0 0 0,23 9 0 0 0,-31-15-431 0 0,-1 0 0 0 0,1-1 0 0 0,0 0 0 0 0,-1 0 0 0 0,1 0-1 0 0,0-1 1 0 0,0 0 0 0 0,-1 0 0 0 0,14-2 0 0 0,-1-3-442 0 0,0-1-1 0 0,-1 0 1 0 0,1-1-1 0 0,-1-1 0 0 0,-1-1 1 0 0,20-13-1 0 0,-14 8-5925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5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0 156 13827 0 0,'0'0'1224'0'0,"2"0"-976"0"0,0 0-248 0 0,1-2 0 0 0,1 0 0 0 0,4-4 0 0 0,5-3 0 0 0,7-8 0 0 0,10-6-272 0 0,3-7-24 0 0,0-3-8 0 0,-2-1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5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 8290 0 0,'-25'47'606'0'0,"3"-4"-582"0"0,-22 60-1 0 0,27-53 364 0 0,2 0-1 0 0,3 1 0 0 0,-9 74 1 0 0,18-102 9 0 0,2 0 0 0 0,0 1-1 0 0,2-1 1 0 0,0 0 0 0 0,2 0 0 0 0,0 0 0 0 0,2 0 0 0 0,1-1-1 0 0,0 1 1 0 0,12 25 0 0 0,-13-38-211 0 0,0 0 0 0 0,1 0-1 0 0,0-1 1 0 0,0 0 0 0 0,1 0 0 0 0,1 0-1 0 0,-1-1 1 0 0,1 0 0 0 0,1 0 0 0 0,-1-1-1 0 0,1 0 1 0 0,1-1 0 0 0,-1 0-1 0 0,1 0 1 0 0,0-1 0 0 0,0-1 0 0 0,1 1-1 0 0,15 3 1 0 0,-11-5-65 0 0,0 0 0 0 0,-1-1 0 0 0,1-1 1 0 0,0 0-1 0 0,0-1 0 0 0,1-1 0 0 0,-2 0 0 0 0,1-1 0 0 0,0-1 0 0 0,0 0 1 0 0,-1-1-1 0 0,1 0 0 0 0,17-9 0 0 0,-16 6-89 0 0,-1-1 0 0 0,0 0 1 0 0,-1-1-1 0 0,15-12 0 0 0,-4 0-298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6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14283 0 0,'2'1'106'0'0,"1"1"-1"0"0,0-1 1 0 0,-1 1 0 0 0,1 0-1 0 0,-1 0 1 0 0,0 0 0 0 0,0 0-1 0 0,0 0 1 0 0,0 0-1 0 0,0 1 1 0 0,0-1 0 0 0,0 1-1 0 0,1 3 1 0 0,2 1 294 0 0,33 52 315 0 0,-2 3 0 0 0,-3 1 1 0 0,28 75-1 0 0,-28-62-1944 0 0,-10-23-5163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6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10594 0 0,'168'189'9934'0'0,"-128"-136"-10021"0"0,-2 2 0 0 0,-2 2-1 0 0,48 102 1 0 0,-73-133-1840 0 0,-2-3-4739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6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3 273 6913 0 0,'-1'0'609'0'0,"-1"0"-481"0"0,4 0-128 0 0,-1 0 0 0 0,1-2 496 0 0,4 0 80 0 0,1-3 8 0 0,8-4 8 0 0,4-6-264 0 0,6-3-48 0 0,0-4-16 0 0,1-2 0 0 0,1-1-424 0 0,0-1-80 0 0,-1 0-16 0 0,-2 0-8 0 0,1 3 264 0 0,-3 1 0 0 0</inkml:trace>
  <inkml:trace contextRef="#ctx0" brushRef="#br0" timeOffset="1">615 148 456 0 0,'0'3'237'0'0,"1"1"-1"0"0,0-1 1 0 0,0 1-1 0 0,0-1 1 0 0,0 1-1 0 0,1-1 1 0 0,-1 0-1 0 0,1 1 1 0 0,0-1-1 0 0,0 0 1 0 0,0 0-1 0 0,1 0 1 0 0,-1-1 0 0 0,1 1-1 0 0,-1 0 1 0 0,1-1-1 0 0,0 0 1 0 0,0 0-1 0 0,0 1 1 0 0,0-2-1 0 0,1 1 1 0 0,-1 0-1 0 0,0-1 1 0 0,1 1-1 0 0,-1-1 1 0 0,1 0-1 0 0,-1 0 1 0 0,1-1-1 0 0,5 1 1 0 0,-6 0-127 0 0,0-1 0 0 0,0 0-1 0 0,0-1 1 0 0,0 1 0 0 0,0 0 0 0 0,0-1-1 0 0,0 0 1 0 0,0 1 0 0 0,-1-1 0 0 0,1-1-1 0 0,0 1 1 0 0,0 0 0 0 0,-1 0 0 0 0,1-1-1 0 0,-1 0 1 0 0,1 1 0 0 0,-1-1 0 0 0,0 0-1 0 0,1 0 1 0 0,-1-1 0 0 0,0 1 0 0 0,0 0 0 0 0,-1-1-1 0 0,1 1 1 0 0,0-1 0 0 0,-1 1 0 0 0,0-1-1 0 0,1 0 1 0 0,-1 0 0 0 0,0 1 0 0 0,0-1-1 0 0,-1 0 1 0 0,1 0 0 0 0,-1 0 0 0 0,1 0-1 0 0,-1-4 1 0 0,0-6 204 0 0,-1 0-1 0 0,0 0 1 0 0,-1 0-1 0 0,0 1 0 0 0,-1-1 1 0 0,-7-21-1 0 0,-2-5-794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7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39 143 11058 0 0,'-32'-63'3165'0'0,"28"63"-1749"0"0,2 10-613 0 0,2 11 109 0 0,2 2-721 0 0,1 0-1 0 0,2 0 1 0 0,0-1 0 0 0,1 1-1 0 0,2-1 1 0 0,0-1-1 0 0,13 26 1 0 0,-13-32-191 0 0,0-1 1 0 0,1 0-1 0 0,0 0 1 0 0,1-1-1 0 0,1 0 1 0 0,0 0-1 0 0,1-1 1 0 0,0-1-1 0 0,1 0 1 0 0,25 16-1 0 0,-31-23-10 0 0,1 0 0 0 0,-1-1 1 0 0,1 0-1 0 0,0 0 0 0 0,0 0 0 0 0,0-1 1 0 0,0-1-1 0 0,1 1 0 0 0,-1-1 0 0 0,13-1 1 0 0,-18 0-38 0 0,0 0 1 0 0,0 0-1 0 0,-1 0 1 0 0,1-1-1 0 0,0 1 1 0 0,-1-1-1 0 0,1 0 1 0 0,-1 0-1 0 0,1 0 1 0 0,-1 0-1 0 0,1-1 1 0 0,-1 1-1 0 0,0 0 1 0 0,1-1 0 0 0,-1 0-1 0 0,0 0 1 0 0,0 1-1 0 0,0-1 1 0 0,0 0-1 0 0,-1-1 1 0 0,1 1-1 0 0,0 0 1 0 0,-1 0-1 0 0,0-1 1 0 0,1 1-1 0 0,-1-1 1 0 0,0 1-1 0 0,0-1 1 0 0,-1 1-1 0 0,1-1 1 0 0,0 0 0 0 0,-1 1-1 0 0,0-1 1 0 0,1 0-1 0 0,-1-3 1 0 0,0-4-168 0 0,-1 0 0 0 0,0 0 1 0 0,0 0-1 0 0,-1 0 1 0 0,0 0-1 0 0,-1 0 1 0 0,0 1-1 0 0,-5-12 0 0 0,-40-74-114 0 0,37 75 267 0 0,-9-18-278 0 0,-2 0 0 0 0,-1 2-1 0 0,-44-53 1 0 0,50 73-4510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7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6913 0 0,'9'4'209'0'0,"-1"-1"-1"0"0,0 1 1 0 0,1 1-1 0 0,-2 0 0 0 0,1 0 1 0 0,-1 0-1 0 0,0 1 0 0 0,0 0 1 0 0,0 1-1 0 0,10 13 0 0 0,-9-11 496 0 0,1-1-1 0 0,-1 1 1 0 0,1-1 0 0 0,0-1-1 0 0,17 11 1 0 0,-25-17-566 0 0,0-1 0 0 0,0 1 0 0 0,0-1 0 0 0,0 1 0 0 0,0-1-1 0 0,0 0 1 0 0,0 0 0 0 0,1 1 0 0 0,-1-1 0 0 0,0 0 0 0 0,0 0 0 0 0,0 0 0 0 0,0 0 0 0 0,0 0 0 0 0,0 0 0 0 0,0 0 0 0 0,1-1 0 0 0,-1 1-1 0 0,0 0 1 0 0,0-1 0 0 0,0 1 0 0 0,2-1 0 0 0,-1-1 30 0 0,0 0-1 0 0,0 1 1 0 0,0-1 0 0 0,-1 0-1 0 0,1 0 1 0 0,0 0 0 0 0,-1 0-1 0 0,1 0 1 0 0,2-4 0 0 0,1-6 98 0 0,1 0 0 0 0,-2-1 0 0 0,4-14 0 0 0,-5 17-95 0 0,22-69-2429 0 0,-16 53-4001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7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1913 10594 0 0,'-8'2'609'0'0,"17"-3"-2015"0"0,81-53 2255 0 0,-4-4-1 0 0,120-102 1 0 0,2-3 25 0 0,388-223 1764 0 0,-420 288-2158 0 0,240-122 358 0 0,556-166-454 0 0,-411 174-1019 0 0,-416 149-369 0 0,-73 30-1112 0 0,110-35-1 0 0,-134 56-2254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8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120 109 7834 0 0,'-3'-22'964'0'0,"3"17"-838"0"0,0-1 1 0 0,-1 1 0 0 0,0 0 0 0 0,0 0 0 0 0,0 0-1 0 0,0 0 1 0 0,-1 1 0 0 0,0-1 0 0 0,0 0 0 0 0,0 1-1 0 0,0-1 1 0 0,-1 1 0 0 0,0-1 0 0 0,0 1 0 0 0,-5-6-1 0 0,7 10-32 0 0,-1-1 1 0 0,1 0-1 0 0,0 1 0 0 0,-1-1 0 0 0,1 1 0 0 0,-1 0 0 0 0,1-1 0 0 0,0 1 1 0 0,-1 0-1 0 0,1 0 0 0 0,-1 0 0 0 0,1 0 0 0 0,-1 0 0 0 0,1 0 0 0 0,-1 0 0 0 0,1 1 1 0 0,0-1-1 0 0,-1 0 0 0 0,1 1 0 0 0,-1-1 0 0 0,1 1 0 0 0,0 0 0 0 0,0-1 1 0 0,-1 1-1 0 0,1 0 0 0 0,0 0 0 0 0,0 0 0 0 0,0 0 0 0 0,0 0 0 0 0,0 0 0 0 0,-2 2 1 0 0,-1 1 143 0 0,0 1 0 0 0,1-1 0 0 0,-1 1 0 0 0,1 0 0 0 0,0 0 0 0 0,-4 10 0 0 0,4-5-166 0 0,0 0 1 0 0,1 1 0 0 0,0-1 0 0 0,1 1 0 0 0,0 0 0 0 0,1-1 0 0 0,0 1-1 0 0,1 0 1 0 0,0-1 0 0 0,0 1 0 0 0,1-1 0 0 0,1 1 0 0 0,0-1-1 0 0,5 12 1 0 0,-1-3-67 0 0,2 0 1 0 0,0-1-1 0 0,1 0 0 0 0,0 0 0 0 0,2-1 1 0 0,20 23-1 0 0,-28-35 6 0 0,1 0 1 0 0,-1 0-1 0 0,1-1 1 0 0,0 0-1 0 0,1 0 1 0 0,-1 0-1 0 0,1-1 1 0 0,-1 0-1 0 0,1 0 1 0 0,0 0-1 0 0,0-1 1 0 0,0 0-1 0 0,1 0 0 0 0,-1-1 1 0 0,0 1-1 0 0,1-1 1 0 0,-1-1-1 0 0,1 1 1 0 0,9-1-1 0 0,-4-2 9 0 0,-1 0 1 0 0,0 0-1 0 0,0-1 0 0 0,-1 0 0 0 0,1-1 1 0 0,0 0-1 0 0,-1-1 0 0 0,0 0 0 0 0,0-1 0 0 0,13-10 1 0 0,50-42-4725 0 0,-36 27-628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7:56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132 144 8754 0 0,'-5'-4'176'0'0,"2"1"84"0"0,-1 0 0 0 0,1 0-1 0 0,-1 0 1 0 0,0 0 0 0 0,0 1 0 0 0,0 0-1 0 0,-8-3 1 0 0,10 4-170 0 0,0 1 0 0 0,0 0 0 0 0,0 0 0 0 0,0 0 0 0 0,0 0 0 0 0,0 0 0 0 0,0 0-1 0 0,0 0 1 0 0,0 1 0 0 0,0-1 0 0 0,0 1 0 0 0,1 0 0 0 0,-1-1 0 0 0,0 1 0 0 0,0 0 0 0 0,0 0 0 0 0,1 0 0 0 0,-1 0-1 0 0,1 1 1 0 0,-1-1 0 0 0,1 0 0 0 0,-3 4 0 0 0,-1 0 68 0 0,0 1-1 0 0,1 0 1 0 0,0 0-1 0 0,0 0 1 0 0,1 1 0 0 0,0-1-1 0 0,0 1 1 0 0,0 0-1 0 0,1 0 1 0 0,0 0-1 0 0,0 0 1 0 0,1 0-1 0 0,-1 15 1 0 0,0 8 70 0 0,5 59 0 0 0,1-47-148 0 0,2 1 0 0 0,2-1 0 0 0,2-1 1 0 0,2 0-1 0 0,1 0 0 0 0,2-2 0 0 0,2 1 0 0 0,2-2 0 0 0,24 38 1 0 0,-34-63-110 0 0,1 0 0 0 0,0-1 0 0 0,0 0 0 0 0,1-1 0 0 0,1 0-1 0 0,0-1 1 0 0,0 0 0 0 0,1-1 0 0 0,0-1 0 0 0,0 0 0 0 0,22 9 0 0 0,-29-14 15 0 0,0-1 0 0 0,1 1 0 0 0,-1-2 0 0 0,1 1-1 0 0,-1-1 1 0 0,1 0 0 0 0,0 0 0 0 0,-1-1 0 0 0,1 0-1 0 0,0 0 1 0 0,-1 0 0 0 0,1-1 0 0 0,0 0 0 0 0,-1-1-1 0 0,1 1 1 0 0,-1-1 0 0 0,0 0 0 0 0,1-1-1 0 0,-1 0 1 0 0,0 0 0 0 0,0 0 0 0 0,-1 0 0 0 0,1-1-1 0 0,-1 0 1 0 0,1 0 0 0 0,-1-1 0 0 0,-1 0 0 0 0,10-10-1 0 0,-7 5 4 0 0,0-1-1 0 0,0 1 0 0 0,-1-1 0 0 0,-1-1 1 0 0,0 1-1 0 0,0-1 0 0 0,-1 0 1 0 0,0 0-1 0 0,-1-1 0 0 0,-1 1 0 0 0,0-1 1 0 0,-1 1-1 0 0,0-1 0 0 0,-1 1 0 0 0,0-1 1 0 0,-1 0-1 0 0,-4-20 0 0 0,-1 3 158 0 0,-1 1-1 0 0,-1 0 1 0 0,-2 1 0 0 0,-1 0-1 0 0,-1 0 1 0 0,-21-34 0 0 0,15 31 56 0 0,-33-58 917 0 0,-118-157 0 0 0,165 242-1100 0 0,0-1 1 0 0,0 1-1 0 0,-1 0 0 0 0,1 0 1 0 0,-1 0-1 0 0,0 0 0 0 0,0 1 1 0 0,-1 0-1 0 0,1 0 1 0 0,-1 0-1 0 0,1 1 0 0 0,-1 0 1 0 0,-10-3-1 0 0,12 5-55 0 0,0-1 0 0 0,1 1 0 0 0,-1 0 0 0 0,0 0 0 0 0,0 0 0 0 0,1 1 0 0 0,-1-1 0 0 0,0 1 0 0 0,0 0 0 0 0,1 0 0 0 0,-1 0 0 0 0,1 1 0 0 0,-1-1 0 0 0,1 1 0 0 0,-1 0 0 0 0,1 0 0 0 0,0 0 0 0 0,0 0 0 0 0,0 0 0 0 0,0 1 0 0 0,1 0 0 0 0,-1-1 0 0 0,-2 5 0 0 0,0-1-218 0 0,1 0-1 0 0,-1 1 1 0 0,2 0 0 0 0,-1 0 0 0 0,1 0 0 0 0,0 0 0 0 0,-2 9 0 0 0,-3 20-1585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8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17972 0 0,'0'0'54'0'0,"-1"0"1"0"0,0 1 0 0 0,0-1-1 0 0,0 1 1 0 0,1-1-1 0 0,-1 1 1 0 0,0-1-1 0 0,1 1 1 0 0,-1-1 0 0 0,0 1-1 0 0,1 0 1 0 0,-1 0-1 0 0,1-1 1 0 0,-1 1-1 0 0,1 0 1 0 0,-1 0 0 0 0,1-1-1 0 0,0 1 1 0 0,-1 0-1 0 0,1 0 1 0 0,0 0-1 0 0,0 0 1 0 0,-1 0 0 0 0,1 1-1 0 0,3 31 691 0 0,1-20-490 0 0,0 0-1 0 0,11 22 0 0 0,-8-18-339 0 0,2-1-1 0 0,0-1 0 0 0,1 0 0 0 0,0 0 0 0 0,1 0 0 0 0,1-2 0 0 0,1 1 0 0 0,-1-1 0 0 0,22 15 1 0 0,-16-16-961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9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43 5985 0 0,'0'-1'130'0'0,"0"0"0"0"0,0 1-1 0 0,0-1 1 0 0,0 1 0 0 0,0-1 0 0 0,0 1-1 0 0,0-1 1 0 0,0 1 0 0 0,0-1 0 0 0,0 0-1 0 0,0 1 1 0 0,1-1 0 0 0,-1 1 0 0 0,0-1-1 0 0,0 1 1 0 0,1-1 0 0 0,-1 1 0 0 0,0-1-1 0 0,1 1 1 0 0,-1 0 0 0 0,0-1-1 0 0,1 1 1 0 0,-1-1 0 0 0,1 1 0 0 0,-1 0-1 0 0,0-1 1 0 0,1 1 0 0 0,-1 0 0 0 0,1 0-1 0 0,-1-1 1 0 0,1 1 0 0 0,0 0 0 0 0,-1 0-1 0 0,2-1 1 0 0,22 7 2664 0 0,22 21-16 0 0,107 96 1504 0 0,-14 15-4567 0 0,-125-120-518 0 0</inkml:trace>
  <inkml:trace contextRef="#ctx0" brushRef="#br0" timeOffset="1">7 392 6913 0 0,'-4'0'305'0'0,"2"-1"63"0"0,1-1-296 0 0,2 0-72 0 0,1-1 0 0 0,-1 1 0 0 0,3-4-376 0 0,5-5-89 0 0,5-9-15 0 0,7-7-8 0 0,5-7 48 0 0,2-3 16 0 0,2 1 0 0 0,0-2 0 0 0,2-2 328 0 0,1-5 96 0 0,-4 0 0 0 0,-1 3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9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9218 0 0,'-11'2'7558'0'0,"11"6"-7460"0"0,0 0 1 0 0,1 0-1 0 0,-1 0 0 0 0,2 0 1 0 0,-1-1-1 0 0,1 1 1 0 0,0 0-1 0 0,1-1 1 0 0,-1 0-1 0 0,2 1 1 0 0,-1-1-1 0 0,1 0 1 0 0,0-1-1 0 0,0 1 1 0 0,1-1-1 0 0,0 1 1 0 0,0-1-1 0 0,0-1 0 0 0,1 1 1 0 0,0-1-1 0 0,0 0 1 0 0,0 0-1 0 0,1-1 1 0 0,0 0-1 0 0,-1 0 1 0 0,1 0-1 0 0,1-1 1 0 0,-1 0-1 0 0,13 3 1 0 0,-20-6-93 0 0,1 0 1 0 0,-1 0-1 0 0,1 0 1 0 0,0 1-1 0 0,-1-1 1 0 0,1 0-1 0 0,-1 0 1 0 0,1 0-1 0 0,0 0 1 0 0,-1 0-1 0 0,1-1 1 0 0,0 1-1 0 0,-1 0 1 0 0,1 0-1 0 0,-1 0 1 0 0,1 0-1 0 0,-1-1 1 0 0,1 1-1 0 0,0 0 1 0 0,-1 0-1 0 0,1-1 1 0 0,-1 1-1 0 0,1-1 1 0 0,-1 1-1 0 0,0 0 1 0 0,1-1-1 0 0,-1 1 1 0 0,1-1-1 0 0,-1 1 1 0 0,0-1-1 0 0,1 1 1 0 0,-1-1-1 0 0,0 1 1 0 0,1-1 0 0 0,-1 0-1 0 0,0 1 1 0 0,0-1-1 0 0,0 1 1 0 0,0-1-1 0 0,1 0 1 0 0,-1 1-1 0 0,0-1 1 0 0,0 1-1 0 0,0-2 1 0 0,-5-31-2212 0 0,2 23-1342 0 0,-1-9-2586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09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69 8290 0 0,'-1'1'104'0'0,"1"0"1"0"0,0 0-1 0 0,-1-1 1 0 0,1 1-1 0 0,0 0 1 0 0,-1 0 0 0 0,1 0-1 0 0,0 0 1 0 0,0 0-1 0 0,0 0 1 0 0,0 0-1 0 0,0-1 1 0 0,0 1-1 0 0,0 0 1 0 0,0 0-1 0 0,0 0 1 0 0,0 0-1 0 0,1 0 1 0 0,-1 0-1 0 0,0-1 1 0 0,1 3 0 0 0,9 26 813 0 0,-7-22-615 0 0,3 10 127 0 0,0-1 0 0 0,2-1 0 0 0,0 1 0 0 0,0-1 0 0 0,2 0 0 0 0,-1-1 0 0 0,22 23 0 0 0,-27-33-401 0 0,1 1 0 0 0,0-1 0 0 0,0 0 0 0 0,1 0 1 0 0,-1 0-1 0 0,1-1 0 0 0,0 0 0 0 0,0 0 0 0 0,0 0 1 0 0,8 2-1 0 0,-9-4-48 0 0,-1 0 0 0 0,1-1 0 0 0,0 1 0 0 0,-1-1 1 0 0,1 0-1 0 0,0 0 0 0 0,-1-1 0 0 0,1 0 0 0 0,0 1 0 0 0,-1-1 0 0 0,1-1 1 0 0,-1 1-1 0 0,1-1 0 0 0,-1 1 0 0 0,0-1 0 0 0,4-3 0 0 0,-5 3-13 0 0,0 1 0 0 0,0-1 0 0 0,-1 0 1 0 0,1 0-1 0 0,-1 0 0 0 0,1 0 0 0 0,-1 0 0 0 0,0 0 0 0 0,0-1 0 0 0,0 1 0 0 0,0-1 0 0 0,0 0 0 0 0,-1 1 0 0 0,1-1 0 0 0,-1 0 0 0 0,0 0 1 0 0,0 0-1 0 0,0 0 0 0 0,0 0 0 0 0,0 0 0 0 0,-1 0 0 0 0,1-1 0 0 0,-1 1 0 0 0,0 0 0 0 0,0 0 0 0 0,0 0 0 0 0,0 0 0 0 0,-1-5 0 0 0,-1 1 15 0 0,0 0 0 0 0,0-1 0 0 0,-1 2 0 0 0,0-1 0 0 0,0 0 0 0 0,-1 0 0 0 0,0 1 0 0 0,0 0 0 0 0,0 0 0 0 0,-1 0-1 0 0,-6-6 1 0 0,-6-6-97 0 0,0 1-1 0 0,-2 0 0 0 0,0 1 1 0 0,-1 2-1 0 0,-1 0 0 0 0,-31-17 1 0 0,34 24-4674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10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5065 0 0,'0'1'113'0'0,"0"1"-1"0"0,0 0 1 0 0,1 0-1 0 0,-1-1 1 0 0,0 1 0 0 0,1-1-1 0 0,0 1 1 0 0,-1 0-1 0 0,1-1 1 0 0,0 1-1 0 0,0-1 1 0 0,0 0 0 0 0,0 1-1 0 0,0-1 1 0 0,0 0-1 0 0,0 1 1 0 0,1-1-1 0 0,-1 0 1 0 0,0 0 0 0 0,1 0-1 0 0,-1 0 1 0 0,1 0-1 0 0,-1 0 1 0 0,1-1-1 0 0,-1 1 1 0 0,1 0 0 0 0,0-1-1 0 0,-1 1 1 0 0,1-1-1 0 0,0 0 1 0 0,-1 0 0 0 0,3 1-1 0 0,4 0 407 0 0,0 0 0 0 0,0-1 0 0 0,0 0 0 0 0,0 0-1 0 0,12-3 1 0 0,-11 1-89 0 0,1 1 0 0 0,-1 0 0 0 0,1 0-1 0 0,-1 0 1 0 0,1 2 0 0 0,12 0 0 0 0,-19 0-460 0 0,0 0 1 0 0,0 0-1 0 0,0 0 1 0 0,0 0-1 0 0,-1 1 0 0 0,1-1 1 0 0,0 1-1 0 0,-1 0 1 0 0,1-1-1 0 0,-1 1 1 0 0,0 0-1 0 0,1 1 1 0 0,-1-1-1 0 0,0 0 0 0 0,0 1 1 0 0,0-1-1 0 0,-1 1 1 0 0,1-1-1 0 0,-1 1 1 0 0,1 0-1 0 0,-1 0 0 0 0,0-1 1 0 0,1 6-1 0 0,4 12-344 0 0,-2 1 0 0 0,0-1 0 0 0,-2 0 0 0 0,1 25 0 0 0,4 37 311 0 0,-6-79 92 0 0,0 1 1 0 0,0-1 0 0 0,0 1-1 0 0,0-1 1 0 0,0 0 0 0 0,0 1-1 0 0,1-1 1 0 0,0 0-1 0 0,0 0 1 0 0,0 0 0 0 0,0 0-1 0 0,0 0 1 0 0,3 2 0 0 0,-4-4-45 0 0,0-1 0 0 0,0 1 0 0 0,0 0 0 0 0,0-1-1 0 0,0 1 1 0 0,0-1 0 0 0,0 1 0 0 0,1-1 0 0 0,-1 0 0 0 0,0 0 0 0 0,0 1 0 0 0,0-1 0 0 0,1 0 0 0 0,-1 0 0 0 0,0 0 0 0 0,0 0 0 0 0,1 0 0 0 0,-1 0 0 0 0,0-1 0 0 0,0 1 0 0 0,0 0 0 0 0,1-1 0 0 0,-1 1 0 0 0,0 0 0 0 0,0-1 0 0 0,0 0 0 0 0,0 1-1 0 0,0-1 1 0 0,0 0 0 0 0,0 1 0 0 0,0-1 0 0 0,0 0 0 0 0,0 0 0 0 0,0 0 0 0 0,0 0 0 0 0,-1 0 0 0 0,1 0 0 0 0,0 0 0 0 0,0-2 0 0 0,8-9-368 0 0,-1-4-8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10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0 392 9674 0 0,'3'-1'243'0'0,"0"0"-1"0"0,1-1 1 0 0,-1 1-1 0 0,-1-1 1 0 0,1 1-1 0 0,0-1 0 0 0,0 0 1 0 0,-1 0-1 0 0,1 0 1 0 0,2-3-1 0 0,6-4 161 0 0,71-55 1163 0 0,82-85-1 0 0,-68 50-2718 0 0,-66 62 469 0 0,-24 25 665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10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8754 0 0,'0'1'169'0'0,"0"-1"0"0"0,-1 1 0 0 0,1-1 0 0 0,0 1 0 0 0,-1-1 0 0 0,1 1 0 0 0,0 0 0 0 0,0-1 0 0 0,0 1 0 0 0,0-1 0 0 0,-1 1 0 0 0,1-1 0 0 0,0 1 0 0 0,0 0 0 0 0,0-1 0 0 0,0 1 0 0 0,0-1 0 0 0,0 1 0 0 0,1 0 0 0 0,-1-1 0 0 0,0 1 0 0 0,0-1 0 0 0,0 1 0 0 0,0-1 0 0 0,1 1 0 0 0,-1-1 0 0 0,0 1 0 0 0,1-1 0 0 0,-1 1 0 0 0,1 0 0 0 0,8 20 1339 0 0,141 275 4844 0 0,-120-249-7878 0 0,-14-26-5750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11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57 10594 0 0,'-9'-24'1665'0'0,"8"21"-1476"0"0,1 0 0 0 0,-1 1 0 0 0,0-1 1 0 0,0 0-1 0 0,0 1 0 0 0,0-1 0 0 0,0 1 1 0 0,-1-1-1 0 0,1 1 0 0 0,-4-4 0 0 0,4 6-25 0 0,-1 0 0 0 0,1 1 0 0 0,-1-1 0 0 0,1 1 0 0 0,0-1 0 0 0,-1 1 0 0 0,1-1 0 0 0,0 1 0 0 0,-1 0 0 0 0,1 0 0 0 0,0-1 0 0 0,0 1 0 0 0,0 0 0 0 0,-1 0 0 0 0,1 0 0 0 0,-1 2 0 0 0,-22 21 1416 0 0,22-20-1467 0 0,-1 0 0 0 0,1 1 0 0 0,0 0 0 0 0,0 0 0 0 0,0-1 0 0 0,1 1 0 0 0,0 0 0 0 0,0 0 0 0 0,0 0-1 0 0,0 0 1 0 0,1 9 0 0 0,4 58 405 0 0,-4-66-447 0 0,5 30-21 0 0,1 0 0 0 0,1-1-1 0 0,2 1 1 0 0,24 58-1 0 0,-25-76-36 0 0,0 0-1 0 0,2 0 1 0 0,0 0-1 0 0,0-1 0 0 0,2-1 1 0 0,0 0-1 0 0,1-1 0 0 0,1 0 1 0 0,0-1-1 0 0,19 15 0 0 0,-22-21-122 0 0,1-2 0 0 0,0 1-1 0 0,1-2 1 0 0,-1 1 0 0 0,1-2-1 0 0,0 0 1 0 0,0 0-1 0 0,1-1 1 0 0,-1-1 0 0 0,1 0-1 0 0,-1-1 1 0 0,26-1 0 0 0,-18-1-453 0 0,0-1 1 0 0,0-1-1 0 0,0-1 1 0 0,-1 0-1 0 0,0-2 1 0 0,1 0-1 0 0,29-15 1 0 0,-11 0-5930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11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13827 0 0,'0'-1'123'0'0,"1"1"1"0"0,-1 0-1 0 0,1 0 0 0 0,-1 0 0 0 0,1 0 1 0 0,-1 0-1 0 0,1 0 0 0 0,-1 0 1 0 0,1 0-1 0 0,-1 0 0 0 0,1 0 1 0 0,0 0-1 0 0,-1 0 0 0 0,1 0 0 0 0,-1 0 1 0 0,1 0-1 0 0,-1 0 0 0 0,1 1 1 0 0,-1-1-1 0 0,1 0 0 0 0,-1 0 1 0 0,1 1-1 0 0,-1-1 0 0 0,0 0 0 0 0,1 1 1 0 0,0 0-1 0 0,18 10 972 0 0,0 4-651 0 0,-1 1 1 0 0,-1 0-1 0 0,0 2 1 0 0,-1 0 0 0 0,-1 1-1 0 0,15 24 1 0 0,-9-15-126 0 0,40 60 850 0 0,-20-29-2515 0 0,-14-21-3937 0 0,-10-17-1689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12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14283 0 0,'45'44'5795'0'0,"-13"-16"-4460"0"0,64 42 0 0 0,7 6-1536 0 0,-87-61-1427 0 0</inkml:trace>
  <inkml:trace contextRef="#ctx0" brushRef="#br0" timeOffset="0.38">0 390 2761 0 0,'3'-6'248'0'0,"-2"3"-248"0"0,2 2 0 0 0,-1-3 0 0 0,1-3 288 0 0,1 1 16 0 0,1-2 0 0 0,6-5 0 0 0,5-8-56 0 0,7-6-16 0 0,0-3 0 0 0,-1 1 0 0 0,2 3-136 0 0,-5 2-24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7:57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9 176 3225 0 0,'0'0'30'0'0,"-1"1"1"0"0,1-1 0 0 0,0 0-1 0 0,0 0 1 0 0,0 0 0 0 0,-1 0-1 0 0,1 0 1 0 0,0 0 0 0 0,0 0-1 0 0,0 0 1 0 0,0 0 0 0 0,-1 0-1 0 0,1 0 1 0 0,0 0-1 0 0,0 0 1 0 0,0 0 0 0 0,-1 0-1 0 0,1 0 1 0 0,0-1 0 0 0,0 1-1 0 0,0 0 1 0 0,0 0 0 0 0,-1 0-1 0 0,1 0 1 0 0,0 0 0 0 0,0 0-1 0 0,0 0 1 0 0,0 0 0 0 0,0-1-1 0 0,-1 1 1 0 0,1 0 0 0 0,0 0-1 0 0,0 0 1 0 0,0 0 0 0 0,0-1-1 0 0,0 1 1 0 0,0 0-1 0 0,0 0 1 0 0,0 0 0 0 0,0 0-1 0 0,0-1 1 0 0,0 1 0 0 0,0 0-1 0 0,-2-14 973 0 0,3-14 182 0 0,1 19-873 0 0,0 0 0 0 0,1 0-1 0 0,0 1 1 0 0,1-1-1 0 0,-1 1 1 0 0,2 0-1 0 0,-1 0 1 0 0,1 1 0 0 0,0-1-1 0 0,1 1 1 0 0,8-10-1 0 0,-12 15-251 0 0,0 0-1 0 0,0 0 1 0 0,0 0-1 0 0,0 1 1 0 0,0-1-1 0 0,1 0 1 0 0,-1 1-1 0 0,1 0 0 0 0,-1-1 1 0 0,1 1-1 0 0,-1 0 1 0 0,1 0-1 0 0,0 0 1 0 0,-1 1-1 0 0,1-1 1 0 0,0 0-1 0 0,0 1 1 0 0,-1 0-1 0 0,1 0 1 0 0,0 0-1 0 0,0 0 0 0 0,0 0 1 0 0,-1 1-1 0 0,1-1 1 0 0,0 1-1 0 0,0 0 1 0 0,-1-1-1 0 0,1 1 1 0 0,-1 0-1 0 0,1 1 1 0 0,-1-1-1 0 0,1 0 1 0 0,-1 1-1 0 0,0 0 0 0 0,1-1 1 0 0,-1 1-1 0 0,0 0 1 0 0,0 0-1 0 0,3 4 1 0 0,5 7-20 0 0,0 0 0 0 0,-1 1 0 0 0,0 0 0 0 0,-2 0 1 0 0,1 0-1 0 0,-2 1 0 0 0,0 1 0 0 0,0-1 0 0 0,3 22 1 0 0,0 4-51 0 0,-3 1 0 0 0,3 58 0 0 0,-9-19 289 0 0,-1-48 1426 0 0,6 55 0 0 0,-5-87-1652 0 0,0-1 1 0 0,0 0-1 0 0,0 0 1 0 0,0 1-1 0 0,0-1 1 0 0,0 0-1 0 0,0 1 1 0 0,0-1-1 0 0,0 0 1 0 0,0 1-1 0 0,1-1 1 0 0,-1 0-1 0 0,0 0 1 0 0,0 1-1 0 0,0-1 1 0 0,0 0-1 0 0,0 0 1 0 0,1 1-1 0 0,-1-1 1 0 0,0 0-1 0 0,0 0 0 0 0,0 1 1 0 0,1-1-1 0 0,-1 0 1 0 0,0 0-1 0 0,0 0 1 0 0,1 1-1 0 0,-1-1 1 0 0,0 0-1 0 0,0 0 1 0 0,1 0-1 0 0,-1 0 1 0 0,0 0-1 0 0,1 0 1 0 0,-1 0-1 0 0,0 0 1 0 0,1 0-1 0 0,11-7 787 0 0,13-25-643 0 0,-20 25-2 0 0,105-125 352 0 0,-86 107-1094 0 0,0 1-1 0 0,1 1 1 0 0,30-20-1 0 0,-16 17-6146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9:12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94 11979 0 0,'5'2'387'0'0,"-1"-1"0"0"0,-1 1 1 0 0,1 0-1 0 0,0 0 1 0 0,0 1-1 0 0,-1-1 1 0 0,1 1-1 0 0,-1 0 1 0 0,0 0-1 0 0,0 0 1 0 0,0 0-1 0 0,4 6 0 0 0,-4-6-218 0 0,44 60 1776 0 0,-36-46-1536 0 0,1 0 0 0 0,1-1 0 0 0,18 18 0 0 0,-26-30-363 0 0,0 0 0 0 0,0 0 1 0 0,0 0-1 0 0,0-1 0 0 0,1 1 1 0 0,-1-1-1 0 0,1-1 0 0 0,0 1 0 0 0,0-1 1 0 0,0 0-1 0 0,0-1 0 0 0,1 1 1 0 0,-1-1-1 0 0,11 1 0 0 0,-14-3-34 0 0,0 1-1 0 0,0 0 1 0 0,0-1-1 0 0,0 1 1 0 0,0-1-1 0 0,-1 0 1 0 0,1 0 0 0 0,0 0-1 0 0,0 0 1 0 0,-1-1-1 0 0,1 1 1 0 0,-1-1-1 0 0,1 1 1 0 0,-1-1-1 0 0,0 0 1 0 0,0 0-1 0 0,0 0 1 0 0,0 0-1 0 0,0 0 1 0 0,0-1-1 0 0,0 1 1 0 0,-1-1-1 0 0,1 1 1 0 0,-1-1 0 0 0,0 1-1 0 0,0-1 1 0 0,0 0-1 0 0,0 0 1 0 0,1-4-1 0 0,1-4 28 0 0,-1 0 0 0 0,1 0 0 0 0,-2 0-1 0 0,0 0 1 0 0,0-1 0 0 0,-2-13 0 0 0,-1 2-46 0 0,-2 1 1 0 0,0-1 0 0 0,-2 1 0 0 0,0 1 0 0 0,-13-32-1 0 0,13 42-227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0:34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469 216 5857 0 0,'0'-46'-61'0'0,"-1"39"339"0"0,0-1 1 0 0,1 1-1 0 0,0 0 1 0 0,0 0-1 0 0,1 0 0 0 0,0 0 1 0 0,0 0-1 0 0,1 0 0 0 0,0 0 1 0 0,0 0-1 0 0,6-12 1 0 0,-7 18-197 0 0,-1 0 1 0 0,1 0-1 0 0,-1 0 1 0 0,1 0 0 0 0,0 0-1 0 0,-1 0 1 0 0,1 1 0 0 0,0-1-1 0 0,0 0 1 0 0,0 0-1 0 0,-1 1 1 0 0,1-1 0 0 0,0 1-1 0 0,0-1 1 0 0,0 1-1 0 0,0-1 1 0 0,0 1 0 0 0,0-1-1 0 0,0 1 1 0 0,2 0 0 0 0,-2 0-1 0 0,0 0 0 0 0,0 0 0 0 0,-1 0 0 0 0,1 1 0 0 0,0-1 0 0 0,0 0 0 0 0,0 1 0 0 0,0-1 0 0 0,-1 1 0 0 0,1-1 0 0 0,0 1 0 0 0,-1-1 0 0 0,1 1 0 0 0,0-1 0 0 0,-1 1 0 0 0,1 0 0 0 0,-1-1 0 0 0,1 1 0 0 0,0 1 0 0 0,2 2 124 0 0,-1 0 0 0 0,0 1 0 0 0,0-1 0 0 0,0 1 0 0 0,-1-1-1 0 0,0 1 1 0 0,2 7 0 0 0,-1 19-9 0 0,-1 1 1 0 0,-1-1-1 0 0,-2 0 0 0 0,0 0 1 0 0,-3 0-1 0 0,-9 36 0 0 0,1-18-359 0 0,-3-1 0 0 0,-1 0-1 0 0,-26 48 1 0 0,32-74 135 0 0,-2 0 0 0 0,0 0 1 0 0,-1-2-1 0 0,-1 1 0 0 0,-1-2 0 0 0,-1 0 0 0 0,0-1 0 0 0,-1-1 1 0 0,-1 0-1 0 0,-1-2 0 0 0,0 0 0 0 0,-1-1 0 0 0,-1-1 0 0 0,-42 18 0 0 0,58-29-6 0 0,1 0-1 0 0,-1 0 1 0 0,1-1-1 0 0,-1 0 1 0 0,0 0-1 0 0,1 0 1 0 0,-1-1-1 0 0,0 0 1 0 0,-6 0-1 0 0,10 0 24 0 0,0-1 0 0 0,0 1 0 0 0,-1-1-1 0 0,1 0 1 0 0,0 0 0 0 0,0 0 0 0 0,0 0 0 0 0,0 0 0 0 0,0 0-1 0 0,0 0 1 0 0,0-1 0 0 0,0 1 0 0 0,0-1 0 0 0,0 1 0 0 0,1-1-1 0 0,-1 0 1 0 0,1 0 0 0 0,-1 1 0 0 0,1-1 0 0 0,0 0 0 0 0,0 0-1 0 0,0-1 1 0 0,0 1 0 0 0,-2-4 0 0 0,-1-10-142 0 0,0-1-1 0 0,1 1 1 0 0,0-1 0 0 0,1 0-1 0 0,1-27 1 0 0,10-88-582 0 0,-4 90 582 0 0,25-198-397 0 0,-24 210 595 0 0,1-1 0 0 0,2 1 0 0 0,1 1 0 0 0,1 0 0 0 0,26-49 1 0 0,-32 71 95 0 0,0 0 0 0 0,0 0 0 0 0,1 1 0 0 0,-1 0 0 0 0,1 0 0 0 0,1 0 0 0 0,-1 0 1 0 0,1 1-1 0 0,0 0 0 0 0,0 1 0 0 0,1-1 0 0 0,-1 1 0 0 0,1 1 0 0 0,0 0 1 0 0,0 0-1 0 0,0 0 0 0 0,0 1 0 0 0,16-2 0 0 0,-16 3-34 0 0,-1 0 0 0 0,1 1-1 0 0,0 0 1 0 0,0 1 0 0 0,-1-1 0 0 0,1 1 0 0 0,0 1-1 0 0,-1 0 1 0 0,1 0 0 0 0,-1 0 0 0 0,1 1-1 0 0,-1 0 1 0 0,0 0 0 0 0,0 1 0 0 0,-1 0-1 0 0,1 0 1 0 0,-1 1 0 0 0,0 0 0 0 0,0 0-1 0 0,9 9 1 0 0,-2 3-67 0 0,-2 0 0 0 0,1 0 1 0 0,-2 1-1 0 0,-1 1 0 0 0,0-1 0 0 0,-1 2 0 0 0,-1-1 0 0 0,9 40 0 0 0,-2 15 13 0 0,6 83-1 0 0,-15-99-18 0 0,47 328 340 0 0,-26-204 80 0 0,-21-141-280 0 0,0 50 0 0 0,-5-75-411 0 0,0-1 0 0 0,-1 0 0 0 0,-1 1 0 0 0,-1-1 0 0 0,0 0 0 0 0,-9 23 0 0 0,8-30-1508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0:35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20 9674 0 0,'-1'-1'120'0'0,"1"0"0"0"0,-1-1 0 0 0,0 1 0 0 0,1 0 0 0 0,-1 0 1 0 0,0-1-1 0 0,0 1 0 0 0,1 0 0 0 0,-1 0 0 0 0,0 0 0 0 0,0 0 0 0 0,-1 0 0 0 0,1 0 0 0 0,0 0 0 0 0,0 0 0 0 0,-2 0 1 0 0,2 1-82 0 0,0 0 0 0 0,0 0 0 0 0,0 0 1 0 0,0 0-1 0 0,-1 1 0 0 0,1-1 1 0 0,0 0-1 0 0,0 1 0 0 0,0-1 0 0 0,0 1 1 0 0,1-1-1 0 0,-1 1 0 0 0,0 0 1 0 0,0-1-1 0 0,0 1 0 0 0,0 0 1 0 0,0-1-1 0 0,1 1 0 0 0,-1 0 0 0 0,0 0 1 0 0,0 1-1 0 0,-9 11-21 0 0,1 0-1 0 0,1 0 1 0 0,0 0-1 0 0,0 1 1 0 0,1 1 0 0 0,-8 27-1 0 0,-21 96 35 0 0,35-135-52 0 0,-56 299 602 0 0,48-233-344 0 0,3 0 0 0 0,4 99 0 0 0,3-152-192 0 0,1 0 0 0 0,0 0 0 0 0,1 0 0 0 0,1-1 0 0 0,1 1 0 0 0,0-1 0 0 0,0 0 0 0 0,2 0 0 0 0,0 0 0 0 0,1-1 0 0 0,16 23 1 0 0,-16-27 4 0 0,1 0 0 0 0,0 0 0 0 0,1-1 0 0 0,0 0 0 0 0,0-1 0 0 0,1 0 0 0 0,0 0 0 0 0,0-1 0 0 0,1-1 1 0 0,0 0-1 0 0,0-1 0 0 0,1 0 0 0 0,-1 0 0 0 0,21 3 0 0 0,-16-5-4 0 0,-1 0-1 0 0,1-1 1 0 0,0-1 0 0 0,0-1-1 0 0,0 0 1 0 0,-1-1 0 0 0,1-1 0 0 0,0 0-1 0 0,0-1 1 0 0,-1-1 0 0 0,0-1-1 0 0,25-10 1 0 0,-21 5 6 0 0,-1-1 0 0 0,0 0 0 0 0,-1-1 0 0 0,-1-1 0 0 0,0-1 0 0 0,0 0 1 0 0,-1-1-1 0 0,-1-1 0 0 0,17-23 0 0 0,-30 36-73 0 0,89-121 0 0 0,-78 104 0 0 0,0-2 0 0 0,-1 0 0 0 0,-1 0 0 0 0,8-28 0 0 0,-16 42-1 0 0,-1 1-1 0 0,0-1 1 0 0,-1 0 0 0 0,0 0 0 0 0,0 0 0 0 0,0 0-1 0 0,-1-1 1 0 0,-1 1 0 0 0,1 0 0 0 0,-1 0-1 0 0,-1 0 1 0 0,1 0 0 0 0,-1 1 0 0 0,-1-1 0 0 0,-3-8-1 0 0,3 10-3 0 0,0 1 0 0 0,0 0 0 0 0,0 0-1 0 0,-1 0 1 0 0,0 0 0 0 0,0 0-1 0 0,0 1 1 0 0,-1 0 0 0 0,0 0-1 0 0,1 0 1 0 0,-1 0 0 0 0,-1 1-1 0 0,1 0 1 0 0,0 0 0 0 0,-1 0 0 0 0,0 1-1 0 0,1-1 1 0 0,-1 2 0 0 0,0-1-1 0 0,-7-1 1 0 0,-4 1-129 0 0,0 1 1 0 0,0 0-1 0 0,0 1 1 0 0,-1 1-1 0 0,1 0 0 0 0,0 2 1 0 0,0 0-1 0 0,1 0 0 0 0,-1 2 1 0 0,-18 7-1 0 0,7-1 166 0 0,1 1 1 0 0,0 2-1 0 0,1 0 0 0 0,0 2 1 0 0,-23 19-1 0 0,16-8 62 0 0,1 1 0 0 0,2 2 0 0 0,1 1 0 0 0,-26 36 0 0 0,36-39-1471 0 0,0 0 0 0 0,-29 62 0 0 0,42-74 154 0 0,2-3-8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0:36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1 249 8754 0 0,'0'-1'84'0'0,"0"0"0"0"0,0 0 0 0 0,0 0 0 0 0,0 0 0 0 0,0 0 0 0 0,0 0 0 0 0,1 0 0 0 0,-1 0-1 0 0,0 0 1 0 0,0 0 0 0 0,1 0 0 0 0,-1 0 0 0 0,1 0 0 0 0,-1 0 0 0 0,1 1 0 0 0,-1-1 0 0 0,1 0 0 0 0,-1 0 0 0 0,1 0 0 0 0,0 1 0 0 0,0-1 0 0 0,-1 0 0 0 0,2 0 0 0 0,25-19 1895 0 0,-16 13-1552 0 0,108-80 3520 0 0,-37 28-3493 0 0,-28 18-4835 0 0,-39 29-1292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0:36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10594 0 0,'3'-1'944'0'0,"0"0"-751"0"0,-1 1-193 0 0,1 0 0 0 0,-2 0-217 0 0,1 0-71 0 0,-1 0-24 0 0,1 0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0:36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13363 0 0,'22'71'2922'0'0,"19"124"1"0"0,-6 76-1691 0 0,-21-136-1036 0 0,41 169-1 0 0,-49-279-435 0 0,0-1 0 0 0,2 0 0 0 0,1 0 1 0 0,1 0-1 0 0,1-1 0 0 0,0-1 0 0 0,23 32 0 0 0,-19-37-6565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0:37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77 344 9674 0 0,'-3'0'67'0'0,"0"1"1"0"0,0 0-1 0 0,1 0 0 0 0,-1 1 1 0 0,0-1-1 0 0,1 0 1 0 0,0 1-1 0 0,-1-1 0 0 0,1 1 1 0 0,0 0-1 0 0,-1 0 0 0 0,1 0 1 0 0,0 0-1 0 0,0 0 0 0 0,1 1 1 0 0,-1-1-1 0 0,0 0 0 0 0,1 1 1 0 0,0-1-1 0 0,-1 1 0 0 0,1 0 1 0 0,-1 4-1 0 0,-3 8 187 0 0,0 1 1 0 0,-4 28-1 0 0,8-36-105 0 0,-3 18 141 0 0,2 1 1 0 0,1 0 0 0 0,0 0 0 0 0,3 0-1 0 0,0 0 1 0 0,1 0 0 0 0,2 0-1 0 0,1-1 1 0 0,1 0 0 0 0,1 0 0 0 0,1 0-1 0 0,1-1 1 0 0,2-1 0 0 0,0 0 0 0 0,2 0-1 0 0,0-1 1 0 0,1-1 0 0 0,2-1-1 0 0,0 0 1 0 0,1-1 0 0 0,32 27 0 0 0,-48-45-285 0 0,0-1 0 0 0,0 1 0 0 0,1 0 1 0 0,-1-1-1 0 0,0 0 0 0 0,0 1 1 0 0,1-1-1 0 0,-1 0 0 0 0,1 0 0 0 0,-1 0 1 0 0,1-1-1 0 0,-1 1 0 0 0,1-1 1 0 0,0 1-1 0 0,-1-1 0 0 0,1 0 0 0 0,0 0 1 0 0,-1 0-1 0 0,5-1 0 0 0,-5 0-12 0 0,0 0 1 0 0,0 0-1 0 0,1 0 0 0 0,-1 0 1 0 0,0-1-1 0 0,0 1 0 0 0,0-1 0 0 0,-1 0 1 0 0,1 1-1 0 0,0-1 0 0 0,0 0 0 0 0,-1 0 1 0 0,0 0-1 0 0,1 0 0 0 0,-1-1 1 0 0,0 1-1 0 0,0 0 0 0 0,0 0 0 0 0,0-1 1 0 0,1-3-1 0 0,3-13-235 0 0,-1-1 1 0 0,0 1-1 0 0,-2-1 1 0 0,0 1-1 0 0,-1-1 0 0 0,-1 0 1 0 0,-1 1-1 0 0,-7-40 0 0 0,0 17-532 0 0,-2 1 0 0 0,-2 0 0 0 0,-20-43 0 0 0,19 55 529 0 0,-2 2 0 0 0,-25-37 0 0 0,21 35-372 0 0,-26-52 0 0 0,43 77 608 0 0,0-1-1 0 0,0 0 0 0 0,0 1 0 0 0,1-1 1 0 0,0 0-1 0 0,0 0 0 0 0,0 0 0 0 0,0 0 1 0 0,1 0-1 0 0,0 0 0 0 0,0 0 0 0 0,0 0 1 0 0,1 0-1 0 0,0 0 0 0 0,0 0 1 0 0,0 0-1 0 0,2-6 0 0 0,0 6 117 0 0,0 0 0 0 0,0-1 0 0 0,1 1-1 0 0,-1 0 1 0 0,1 1 0 0 0,0-1 0 0 0,0 1 0 0 0,1-1 0 0 0,-1 1-1 0 0,1 1 1 0 0,0-1 0 0 0,0 1 0 0 0,10-5 0 0 0,20-10 366 0 0,1 3 1 0 0,0 1 0 0 0,0 2 0 0 0,2 1 0 0 0,-1 2-1 0 0,1 1 1 0 0,1 2 0 0 0,38 0 0 0 0,-73 5-424 0 0,-1 1 1 0 0,0 0-1 0 0,1 0 0 0 0,-1 0 1 0 0,0 1-1 0 0,0-1 1 0 0,1 1-1 0 0,-1 0 1 0 0,0-1-1 0 0,0 1 1 0 0,0 1-1 0 0,0-1 1 0 0,0 0-1 0 0,0 1 1 0 0,0 0-1 0 0,0 0 0 0 0,-1 0 1 0 0,1 0-1 0 0,-1 0 1 0 0,1 0-1 0 0,2 4 1 0 0,-2-1-81 0 0,-1 0 1 0 0,0-1 0 0 0,0 1-1 0 0,0 0 1 0 0,-1 0 0 0 0,1 0-1 0 0,-1 0 1 0 0,-1 0-1 0 0,1 0 1 0 0,-1 0 0 0 0,0 0-1 0 0,0 0 1 0 0,-1 7-1 0 0,-4 31-516 0 0,-16 62 0 0 0,-3 31 223 0 0,22-121 333 0 0,1 1 0 0 0,1 0 0 0 0,1 0 0 0 0,0-1 0 0 0,1 1 0 0 0,6 25 0 0 0,-8-39-9 0 0,1-1 0 0 0,-1 1 0 0 0,0 0-1 0 0,1 0 1 0 0,0-1 0 0 0,-1 1 0 0 0,1 0-1 0 0,0-1 1 0 0,0 1 0 0 0,0-1 0 0 0,0 1-1 0 0,0-1 1 0 0,0 1 0 0 0,0-1 0 0 0,1 0-1 0 0,-1 0 1 0 0,0 0 0 0 0,1 1 0 0 0,-1-1-1 0 0,1 0 1 0 0,-1-1 0 0 0,1 1-1 0 0,0 0 1 0 0,3 1 0 0 0,-3-2 36 0 0,1 0 1 0 0,0 0-1 0 0,0 0 1 0 0,-1-1-1 0 0,1 1 0 0 0,0-1 1 0 0,-1 0-1 0 0,1 1 1 0 0,0-1-1 0 0,-1 0 0 0 0,1-1 1 0 0,-1 1-1 0 0,1 0 1 0 0,2-3-1 0 0,6-4 344 0 0,0-1 1 0 0,0 0-1 0 0,-1-1 1 0 0,-1 0-1 0 0,13-16 0 0 0,-15 14-280 0 0,1 0-1 0 0,-2-1 0 0 0,0 0 1 0 0,0 0-1 0 0,-1 0 1 0 0,-1-1-1 0 0,0 1 0 0 0,-1-1 1 0 0,0 0-1 0 0,-1-1 0 0 0,-1 1 1 0 0,0 0-1 0 0,-1 0 0 0 0,0-1 1 0 0,-2 1-1 0 0,1 0 0 0 0,-7-22 1 0 0,2 12-251 0 0,-1 0 1 0 0,-1 1-1 0 0,-1 0 1 0 0,-1 0 0 0 0,-1 1-1 0 0,-1 1 1 0 0,-1 0-1 0 0,-1 0 1 0 0,-24-26 0 0 0,33 41-85 0 0,0 0 0 0 0,-1 0 0 0 0,0 1 0 0 0,0 0 0 0 0,-1 0 0 0 0,1 0 1 0 0,-1 1-1 0 0,0 0 0 0 0,0 0 0 0 0,-1 1 0 0 0,-10-3 0 0 0,13 4-229 0 0,0 2 1 0 0,0-1-1 0 0,0 0 0 0 0,0 1 0 0 0,0 0 0 0 0,0 0 0 0 0,-1 1 1 0 0,1-1-1 0 0,0 1 0 0 0,0 0 0 0 0,0 1 0 0 0,0-1 0 0 0,1 1 1 0 0,-1 0-1 0 0,0 0 0 0 0,0 0 0 0 0,1 1 0 0 0,-7 4 0 0 0,-3 4-1865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0:37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33 13827 0 0,'2'-5'283'0'0,"-1"2"-187"0"0,0 1 0 0 0,0-1-1 0 0,0 1 1 0 0,0-1-1 0 0,0 1 1 0 0,0 0 0 0 0,1 0-1 0 0,0-1 1 0 0,-1 1-1 0 0,3-2 1 0 0,-12 37 237 0 0,-156 553 2036 0 0,133-439-2394 0 0,7 0 1 0 0,-6 162-1 0 0,29-187 90 0 0,2-70-5049 0 0,0-27-549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0:38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 15203 0 0,'-4'-2'1353'0'0,"2"0"-1081"0"0,0 2-272 0 0,4 0 0 0 0,-1 2 0 0 0,0-2-128 0 0,-1 1 16 0 0,0 0 0 0 0,2 2-497 0 0,-2-1-95 0 0,1 4-16 0 0</inkml:trace>
  <inkml:trace contextRef="#ctx0" brushRef="#br0" timeOffset="1">683 565 16588 0 0,'1'0'1472'0'0,"-1"1"-1176"0"0,1 2-232 0 0,1-2-64 0 0,-1 1-160 0 0,0-1-32 0 0,2 0-16 0 0,-1 0 0 0 0,2 3-392 0 0,-1 0-73 0 0,-1 0-23 0 0,-2 1 0 0 0,-9 5-3289 0 0,-1-7 1833 0 0,-4 0-17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24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0 260 4609 0 0,'37'9'1114'0'0,"15"-8"-19"0"0,0-3 0 0 0,-1-2 0 0 0,76-16 0 0 0,-34 6-204 0 0,1224-132 5273 0 0,-1203 139-6215 0 0,690-62-1451 0 0,-752 61 388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7:14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17052 0 0,'-2'4'59'0'0,"0"0"0"0"0,0 0-1 0 0,1 0 1 0 0,0 1 0 0 0,-1-1 0 0 0,1 0 0 0 0,1 1 0 0 0,-1-1 0 0 0,0 1 0 0 0,1-1 0 0 0,0 0 0 0 0,0 1 0 0 0,1-1 0 0 0,-1 1 0 0 0,2 5 0 0 0,1 25-540 0 0,7 401-3088 0 0,19 5 3286 0 0,-23-355 439 0 0,81 867-763 0 0,19 310 1519 0 0,13 354 1312 0 0,-59-869-789 0 0,-3 373 1289 0 0,-56-1092-2688 0 0,3 229 355 0 0,-6-203-662 0 0,-2 0 0 0 0,-20 89 0 0 0,11-107-1414 0 0,6-27 814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26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9 2761 0 0,'-5'-2'375'0'0,"0"1"1"0"0,0-1 0 0 0,-1 1 0 0 0,1 0-1 0 0,0 1 1 0 0,-1-1 0 0 0,1 1 0 0 0,0 0 0 0 0,-1 0-1 0 0,-5 2 1 0 0,9-2-232 0 0,0 1 1 0 0,0-1-1 0 0,0 1 1 0 0,0 0-1 0 0,0 0 0 0 0,0 0 1 0 0,1 0-1 0 0,-1 0 1 0 0,0 0-1 0 0,1 1 0 0 0,-1-1 1 0 0,1 0-1 0 0,-1 1 0 0 0,1 0 1 0 0,-1-1-1 0 0,1 1 1 0 0,0 0-1 0 0,0-1 0 0 0,0 1 1 0 0,0 0-1 0 0,0 0 0 0 0,0 0 1 0 0,1 0-1 0 0,-1 0 1 0 0,1 0-1 0 0,-1 0 0 0 0,1 0 1 0 0,-1 3-1 0 0,-1 40 518 0 0,2 0-1 0 0,1 0 0 0 0,11 62 1 0 0,-3-33-234 0 0,-7-51-550 0 0,15 123 479 0 0,3-52-4569 0 0,-8-53-165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26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32 222 3225 0 0,'-4'-5'306'0'0,"0"1"1"0"0,1-1 0 0 0,-1 1 0 0 0,1-1-1 0 0,0 0 1 0 0,0 0 0 0 0,1 0 0 0 0,-3-6-1 0 0,5 9-207 0 0,-1 1 0 0 0,1-1 0 0 0,0 0 0 0 0,0 1 0 0 0,0-1 0 0 0,0 0 0 0 0,0 1 0 0 0,0-1-1 0 0,1 0 1 0 0,-1 1 0 0 0,1-1 0 0 0,-1 1 0 0 0,1-1 0 0 0,-1 1 0 0 0,1-1 0 0 0,0 1-1 0 0,0-1 1 0 0,-1 1 0 0 0,1-1 0 0 0,0 1 0 0 0,0 0 0 0 0,1 0 0 0 0,-1-1 0 0 0,0 1 0 0 0,0 0-1 0 0,1 0 1 0 0,-1 0 0 0 0,0 0 0 0 0,1 1 0 0 0,-1-1 0 0 0,1 0 0 0 0,2 0 0 0 0,24-13 271 0 0,2 2 1 0 0,0 1 0 0 0,0 2 0 0 0,37-7-1 0 0,130-14 309 0 0,-173 26-545 0 0,208-18 494 0 0,406 12 0 0 0,-247 58-682 0 0,-144-12-5315 0 0,-219-33 2342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26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5065 0 0,'-1'1'363'0'0,"1"-1"-242"0"0,0 1 0 0 0,-1-1 0 0 0,1 0 0 0 0,0 1 0 0 0,0-1-1 0 0,0 0 1 0 0,0 1 0 0 0,0-1 0 0 0,-1 0 0 0 0,1 1 0 0 0,0-1 0 0 0,0 0 0 0 0,0 1 0 0 0,0-1 0 0 0,0 0 0 0 0,0 1 0 0 0,0-1 0 0 0,0 0 0 0 0,0 1 0 0 0,0-1-1 0 0,1 0 1 0 0,-1 1 0 0 0,0-1 0 0 0,0 0 0 0 0,0 1 0 0 0,0-1 0 0 0,0 0 0 0 0,2 2 484 0 0,-2-2-484 0 0,12 34 1953 0 0,17 36 55 0 0,35 48 286 0 0,-44-85-2150 0 0,-2 1 1 0 0,-1 1-1 0 0,17 47 1 0 0,-25-48-1034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27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5065 0 0,'18'-16'1314'0'0,"0"7"-954"0"0,0 0 1 0 0,1 1-1 0 0,0 2 1 0 0,0 0 0 0 0,1 1-1 0 0,-1 0 1 0 0,31-1-1 0 0,141-1 1363 0 0,-5 15 252 0 0,209 37-1 0 0,243 18-1132 0 0,-443-58-741 0 0,249-26 0 0 0,-340 11-142 0 0,719-42-1217 0 0,-778 53 221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28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14 8754 0 0,'-14'-9'670'0'0,"6"4"595"0"0,13 18 161 0 0,12 29-556 0 0,-1-1 1 0 0,-2 2-1 0 0,9 49 1 0 0,16 134-689 0 0,-36-205-270 0 0,5 28-392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28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0 154 5985 0 0,'0'-1'41'0'0,"0"-1"-1"0"0,0 0 0 0 0,1 0 1 0 0,-1 0-1 0 0,0 0 0 0 0,1 0 1 0 0,-1 0-1 0 0,1 0 0 0 0,0 0 1 0 0,0 1-1 0 0,-1-1 1 0 0,1 0-1 0 0,0 1 0 0 0,0-1 1 0 0,1 0-1 0 0,-1 1 0 0 0,0-1 1 0 0,0 1-1 0 0,1 0 0 0 0,-1-1 1 0 0,1 1-1 0 0,-1 0 0 0 0,1 0 1 0 0,0 0-1 0 0,-1 0 0 0 0,3-1 1 0 0,8-4 263 0 0,0 1-1 0 0,23-8 1 0 0,-18 7 61 0 0,43-13 300 0 0,0 2 0 0 0,1 3 0 0 0,1 2 0 0 0,0 3 0 0 0,100-1 0 0 0,315 35-1829 0 0,-173-16-1699 0 0,-225-9 1309 0 0,-46 0 521 0 0,-2 2-1165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28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4 4609 0 0,'-13'-2'481'0'0,"-1"1"1"0"0,1 1-1 0 0,-22 1 1 0 0,-14 6 3577 0 0,49-7-3942 0 0,-1 1 0 0 0,1-1 1 0 0,0 1-1 0 0,-1-1 0 0 0,1 1 0 0 0,-1-1 0 0 0,1 1 0 0 0,0-1 0 0 0,0 1 0 0 0,-1 0 0 0 0,1-1 0 0 0,0 1 0 0 0,0 0 0 0 0,0-1 1 0 0,0 1-1 0 0,0 0 0 0 0,0-1 0 0 0,0 1 0 0 0,0 0 0 0 0,0-1 0 0 0,0 1 0 0 0,0 0 0 0 0,0-1 0 0 0,0 1 0 0 0,0 0 1 0 0,1 0-1 0 0,4 24 708 0 0,-4-21-535 0 0,16 80 826 0 0,79 340 1357 0 0,-78-336-3909 0 0,-11-41-4666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29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5 128 4609 0 0,'-1'0'0'0'0,"1"0"0"0"0,0-1 0 0 0,-1 1 1 0 0,1 0-1 0 0,0 0 0 0 0,0-1 0 0 0,-1 1 0 0 0,1 0 1 0 0,0-1-1 0 0,0 1 0 0 0,0 0 0 0 0,0-1 0 0 0,-1 1 0 0 0,1-1 1 0 0,0 1-1 0 0,0 0 0 0 0,0-1 0 0 0,0 1 0 0 0,0-1 0 0 0,0 1 1 0 0,0 0-1 0 0,0-1 0 0 0,0 1 0 0 0,0-1 0 0 0,0 1 0 0 0,0 0 1 0 0,0-1-1 0 0,1 1 0 0 0,-1-1 0 0 0,0 1 0 0 0,0 0 0 0 0,0-1 1 0 0,0 1-1 0 0,1 0 0 0 0,-1-1 0 0 0,0 1 0 0 0,0 0 0 0 0,1 0 1 0 0,-1-1-1 0 0,1 1 0 0 0,21-13-239 0 0,38-4-291 0 0,-53 16 508 0 0,52-9 187 0 0,1 2 0 0 0,-1 3 1 0 0,70 3-1 0 0,-27 1-2 0 0,200 2 1192 0 0,-99 3-342 0 0,168-2 574 0 0,297-2 495 0 0,1329-48 1611 0 0,-1894 45-3730 0 0,901-9-1994 0 0,-947 14 561 0 0,-5 2-2570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30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5970 2 6913 0 0,'-4'-2'180'0'0,"-4"8"-374"0"0,-6 9-184 0 0,12-10 371 0 0,-1 1-1 0 0,1 0 0 0 0,1 0 1 0 0,-1 1-1 0 0,1-1 0 0 0,0 0 1 0 0,0 0-1 0 0,1 1 0 0 0,0-1 1 0 0,1 9-1 0 0,12 69-5 0 0,-6-46 14 0 0,42 386 95 0 0,-44-314-48 0 0,-17 209 0 0 0,5-264-33 0 0,-1-1-1 0 0,-3 0 0 0 0,-27 82 1 0 0,27-108-4 0 0,0-1-1 0 0,-2 0 1 0 0,-1-1 0 0 0,-1 0 0 0 0,-1-1 0 0 0,-2-1-1 0 0,0-1 1 0 0,-29 28 0 0 0,9-14 317 0 0,-2-1 0 0 0,-1-3 0 0 0,-2-1 0 0 0,-1-3 0 0 0,-1-1 1 0 0,-2-2-1 0 0,0-2 0 0 0,-2-3 0 0 0,0-1 0 0 0,-96 23 0 0 0,-493 66 3906 0 0,-266 26-2522 0 0,506-73-1593 0 0,122-19 169 0 0,-217 32 594 0 0,-3-32-567 0 0,-536-75-3224 0 0,302-2 2267 0 0,584 30-2360 0 0,80 1-1879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31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18 11522 0 0,'-1'-1'283'0'0,"-1"-1"0"0"0,0 0 0 0 0,0 1 0 0 0,0-1 0 0 0,0 1 0 0 0,0 0 0 0 0,0 0 0 0 0,0 0 0 0 0,0 0 0 0 0,-1 0 0 0 0,1 0 0 0 0,0 0 0 0 0,-1 1 0 0 0,1-1 0 0 0,-4 1 0 0 0,4 0-212 0 0,1 0 1 0 0,0 0-1 0 0,0 0 1 0 0,0 1-1 0 0,-1-1 0 0 0,1 0 1 0 0,0 1-1 0 0,0 0 0 0 0,0-1 1 0 0,0 1-1 0 0,0-1 0 0 0,0 1 1 0 0,0 0-1 0 0,0 0 0 0 0,0-1 1 0 0,0 1-1 0 0,0 0 0 0 0,1 0 1 0 0,-1 0-1 0 0,0 0 0 0 0,1 0 1 0 0,-1 0-1 0 0,0 0 0 0 0,1 1 1 0 0,-1-1-1 0 0,1 0 1 0 0,0 0-1 0 0,-1 0 0 0 0,1 0 1 0 0,0 1-1 0 0,0-1 0 0 0,0 0 1 0 0,0 2-1 0 0,-2 18-11 0 0,1 0 0 0 0,1-1 1 0 0,1 1-1 0 0,4 25 0 0 0,20 84 181 0 0,-20-104-231 0 0,-1-9-10 0 0,3 20 0 0 0,2-1 0 0 0,1-1 0 0 0,1 1 0 0 0,17 33 0 0 0,-27-67-2 0 0,0 0 0 0 0,0-1-1 0 0,-1 1 1 0 0,1 0 0 0 0,0 0 0 0 0,1 0-1 0 0,-1-1 1 0 0,0 1 0 0 0,0 0 0 0 0,1-1-1 0 0,-1 1 1 0 0,1-1 0 0 0,0 0 0 0 0,-1 0-1 0 0,1 1 1 0 0,0-1 0 0 0,-1 0 0 0 0,1 0-1 0 0,0-1 1 0 0,0 1 0 0 0,0 0 0 0 0,0 0-1 0 0,0-1 1 0 0,0 0 0 0 0,0 1 0 0 0,0-1 0 0 0,0 0-1 0 0,4 0 1 0 0,-2-1-6 0 0,0-1 0 0 0,0 1-1 0 0,0-1 1 0 0,0 0 0 0 0,0 0 0 0 0,0-1-1 0 0,0 1 1 0 0,-1-1 0 0 0,1 1 0 0 0,-1-1-1 0 0,0-1 1 0 0,4-3 0 0 0,106-104-1741 0 0,-94 95 928 0 0,0 2-1 0 0,0 0 1 0 0,2 1 0 0 0,34-17-1 0 0,-35 22 737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7:15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56 144 11522 0 0,'-5'-3'58'0'0,"1"-1"-1"0"0,-1 0 1 0 0,1 0 0 0 0,0 0-1 0 0,0-1 1 0 0,0 0-1 0 0,0 0 1 0 0,1 0-1 0 0,0 0 1 0 0,0 0-1 0 0,0 0 1 0 0,1-1-1 0 0,0 0 1 0 0,0 1-1 0 0,-1-9 1 0 0,3 13-60 0 0,0 0-1 0 0,0 1 1 0 0,0-1 0 0 0,1 0 0 0 0,-1 0 0 0 0,0 0 0 0 0,1 1 0 0 0,-1-1 0 0 0,1 0 0 0 0,-1 0 0 0 0,1 1 0 0 0,-1-1 0 0 0,1 0 0 0 0,0 1-1 0 0,-1-1 1 0 0,1 1 0 0 0,0-1 0 0 0,-1 1 0 0 0,1-1 0 0 0,0 1 0 0 0,0-1 0 0 0,0 1 0 0 0,-1 0 0 0 0,1 0 0 0 0,0-1 0 0 0,0 1-1 0 0,0 0 1 0 0,0 0 0 0 0,-1 0 0 0 0,1 0 0 0 0,0 0 0 0 0,0 0 0 0 0,0 0 0 0 0,0 0 0 0 0,0 0 0 0 0,0 0 0 0 0,1 1 0 0 0,39 5 15 0 0,-33-4-19 0 0,93 16-1231 0 0,1-4 0 0 0,1-5 1 0 0,182-6-1 0 0,163-36-1328 0 0,228-11 4239 0 0,948 44 1926 0 0,-150 3-1406 0 0,489-20-445 0 0,-445 57 2538 0 0,-1466-38-4271 0 0,606 15 894 0 0,-329-29-3989 0 0,-1-22-5749 0 0,-273 26 7279 0 0,-3-1 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32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10 7370 0 0,'-6'-9'3048'0'0,"13"13"-642"0"0,0 2-2094 0 0,-1 1 0 0 0,0-1 0 0 0,0 2 0 0 0,0-1 0 0 0,-1 0 0 0 0,0 1 0 0 0,-1 0 0 0 0,0 0 0 0 0,0 1 0 0 0,5 16 0 0 0,3 16-328 0 0,7 45-1 0 0,-8-32-1160 0 0,-7-34-4243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32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24 119 9218 0 0,'0'-4'160'0'0,"0"0"0"0"0,1 0 0 0 0,0 0 1 0 0,-1 0-1 0 0,1 0 0 0 0,1 0 0 0 0,-1 0 0 0 0,0 0 0 0 0,1 0 0 0 0,0 0 1 0 0,0 1-1 0 0,0-1 0 0 0,0 1 0 0 0,1-1 0 0 0,-1 1 0 0 0,1 0 1 0 0,0 0-1 0 0,0 0 0 0 0,7-5 0 0 0,31-19 82 0 0,-35 25-1003 0 0,0-1 0 0 0,0 1 0 0 0,0 0 0 0 0,11-2 0 0 0,-14 4 382 0 0,-2 1 270 0 0</inkml:trace>
  <inkml:trace contextRef="#ctx0" brushRef="#br0" timeOffset="1">1 376 4609 0 0,'62'-53'6764'0'0,"-42"34"-6925"0"0,1 0 0 0 0,36-23 0 0 0,-41 36 144 0 0,-11 7-70 0 0</inkml:trace>
  <inkml:trace contextRef="#ctx0" brushRef="#br0" timeOffset="2">93 487 3681 0 0,'-5'9'758'0'0,"0"1"0"0"0,1 0 0 0 0,-5 14 1 0 0,8-22-569 0 0,0 0 1 0 0,0 0-1 0 0,1 1 0 0 0,-1-1 1 0 0,1 0-1 0 0,-1 1 1 0 0,1-1-1 0 0,0 0 1 0 0,0 1-1 0 0,0-1 1 0 0,0 0-1 0 0,0 1 1 0 0,0-1-1 0 0,1 0 1 0 0,-1 0-1 0 0,1 1 1 0 0,0-1-1 0 0,0 0 0 0 0,0 0 1 0 0,0 0-1 0 0,0 0 1 0 0,1 3-1 0 0,0-4-116 0 0,0 0 0 0 0,0-1 0 0 0,0 1-1 0 0,0 0 1 0 0,0-1 0 0 0,0 1 0 0 0,1-1-1 0 0,-1 1 1 0 0,0-1 0 0 0,0 0 0 0 0,0 0-1 0 0,0 0 1 0 0,1 0 0 0 0,-1 0 0 0 0,0-1-1 0 0,0 1 1 0 0,0-1 0 0 0,0 1 0 0 0,0-1-1 0 0,0 0 1 0 0,0 0 0 0 0,3-2 0 0 0,44-24-1437 0 0,23-28-838 0 0,-49 37 2096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32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8 5529 0 0,'-10'-8'1637'0'0,"5"10"-274"0"0,7 22 695 0 0,16 35 447 0 0,14 19-249 0 0,33 88 264 0 0,-33-51-7507 0 0,-25-84-556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33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7834 0 0,'0'-2'60'0'0,"0"1"0"0"0,1-1 0 0 0,-1 1 0 0 0,1-1 0 0 0,0 1 0 0 0,-1-1 0 0 0,1 1 0 0 0,0-1 0 0 0,0 1 0 0 0,0 0 1 0 0,0-1-1 0 0,0 1 0 0 0,0 0 0 0 0,0 0 0 0 0,1 0 0 0 0,-1 0 0 0 0,0 0 0 0 0,3-2 0 0 0,0 1 161 0 0,1 0-1 0 0,-1 1 0 0 0,0-1 1 0 0,1 1-1 0 0,-1 0 0 0 0,8-1 1 0 0,4 0 298 0 0,-1 2 0 0 0,0-1 0 0 0,18 4 1 0 0,-17-1-219 0 0,0 1 1 0 0,0 0-1 0 0,0 1 1 0 0,0 1-1 0 0,-1 1 1 0 0,1 0-1 0 0,-2 1 1 0 0,1 0 0 0 0,-1 1-1 0 0,21 16 1 0 0,-29-20-247 0 0,-1 0 1 0 0,0 1-1 0 0,0-1 1 0 0,0 1 0 0 0,-1 0-1 0 0,0 0 1 0 0,0 0-1 0 0,0 1 1 0 0,0 0 0 0 0,-1-1-1 0 0,0 1 1 0 0,0 0-1 0 0,-1 1 1 0 0,1-1-1 0 0,-1 0 1 0 0,-1 1 0 0 0,1-1-1 0 0,-1 1 1 0 0,0 0-1 0 0,-1-1 1 0 0,0 1 0 0 0,0 0-1 0 0,0-1 1 0 0,-1 1-1 0 0,0 0 1 0 0,0-1 0 0 0,0 1-1 0 0,-4 8 1 0 0,-3 4-95 0 0,-1 0 0 0 0,-1 0 0 0 0,0-1 1 0 0,-19 24-1 0 0,-58 64-780 0 0,71-88 649 0 0,-17 20-280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33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14 194 11979 0 0,'-11'-7'1027'0'0,"8"10"-22"0"0,11 17 594 0 0,-3-10-1206 0 0,46 103 2683 0 0,-24-57-2955 0 0,-2 0 0 0 0,25 91 1 0 0,-42-111-761 0 0</inkml:trace>
  <inkml:trace contextRef="#ctx0" brushRef="#br0" timeOffset="1">26 88 1840 0 0,'8'-8'487'0'0,"0"1"0"0"0,1 0 0 0 0,0 0 0 0 0,1 1 0 0 0,0 0 0 0 0,0 0 0 0 0,0 1 0 0 0,0 0 0 0 0,22-6 0 0 0,-12 6 600 0 0,0 0 0 0 0,1 1 0 0 0,-1 2-1 0 0,35-1 1 0 0,-49 2-782 0 0,0 2 0 0 0,1-1 0 0 0,-1 1 0 0 0,0 0 0 0 0,1 0 0 0 0,-1 0 0 0 0,0 1 0 0 0,0 0 1 0 0,0 1-1 0 0,8 3 0 0 0,-12-4-231 0 0,-1-1 1 0 0,1 0-1 0 0,0 0 1 0 0,-1 1-1 0 0,0-1 1 0 0,1 1-1 0 0,-1 0 1 0 0,0-1-1 0 0,1 1 0 0 0,-1 0 1 0 0,0 0-1 0 0,0 0 1 0 0,-1 0-1 0 0,1 0 1 0 0,0 0-1 0 0,-1 0 1 0 0,1 0-1 0 0,-1 0 1 0 0,1 0-1 0 0,-1 0 1 0 0,0 0-1 0 0,0 0 1 0 0,0 0-1 0 0,0 0 1 0 0,0 0-1 0 0,-1 0 1 0 0,1 0-1 0 0,-1 0 1 0 0,1 0-1 0 0,-1 0 1 0 0,0 0-1 0 0,0 0 1 0 0,0 0-1 0 0,-1 3 1 0 0,-9 14-156 0 0,-1 0 0 0 0,-1-1 0 0 0,0-1 0 0 0,-1 0 0 0 0,-1 0 1 0 0,-1-2-1 0 0,0 0 0 0 0,-1-1 0 0 0,-23 15 0 0 0,2-2-926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40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11979 0 0,'28'23'5984'0'0,"61"75"-4775"0"0,-72-73-928 0 0,-2 1 0 0 0,0 0 0 0 0,-2 1 0 0 0,-1 0 0 0 0,-1 1 0 0 0,10 46 0 0 0,-7-27-1501 0 0,26 57 0 0 0,-31-85-246 0 0,0-4-308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40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25 125 2761 0 0,'-14'-33'1439'0'0,"3"11"4211"0"0,11 21-5477 0 0,0 0 0 0 0,1 0 1 0 0,-1 0-1 0 0,0 0 0 0 0,1 0 0 0 0,-1 0 0 0 0,0 1 0 0 0,1-1 1 0 0,-1 0-1 0 0,1 0 0 0 0,-1 0 0 0 0,1 1 0 0 0,-1-1 0 0 0,1 0 1 0 0,0 0-1 0 0,-1 1 0 0 0,1-1 0 0 0,0 1 0 0 0,0-1 0 0 0,0 0 1 0 0,-1 1-1 0 0,1-1 0 0 0,2 0 0 0 0,23-14 674 0 0,-23 14-597 0 0,8-5-21 0 0,0 1 1 0 0,0 1-1 0 0,0-1 0 0 0,0 2 0 0 0,1 0 1 0 0,-1 0-1 0 0,1 1 0 0 0,0 0 0 0 0,-1 1 1 0 0,18 0-1 0 0,-21 2-171 0 0,-1 0 0 0 0,1 0-1 0 0,0 1 1 0 0,-1 0 0 0 0,0 0 0 0 0,1 1 0 0 0,-1 0 0 0 0,0 0-1 0 0,0 1 1 0 0,0 0 0 0 0,-1 0 0 0 0,0 1 0 0 0,1-1 0 0 0,-1 1-1 0 0,-1 1 1 0 0,10 10 0 0 0,1 5-173 0 0,-1 0-1 0 0,-1 1 1 0 0,-1 1-1 0 0,-1 0 1 0 0,-1 1-1 0 0,-1 0 1 0 0,-1 1 0 0 0,-1 0-1 0 0,-2 0 1 0 0,6 42-1 0 0,-11-55 68 0 0,0 1-1 0 0,-1-1 1 0 0,-1 1-1 0 0,0 0 0 0 0,-1-1 1 0 0,0 1-1 0 0,-1-1 1 0 0,0 0-1 0 0,-1 0 1 0 0,-6 12-1 0 0,8-18-32 0 0,0-1 0 0 0,-1 0 0 0 0,0 0-1 0 0,0 0 1 0 0,0 0 0 0 0,-1-1 0 0 0,0 1 0 0 0,1-1 0 0 0,-1 0-1 0 0,-1 0 1 0 0,1 0 0 0 0,-1-1 0 0 0,1 1 0 0 0,-1-1 0 0 0,0 0 0 0 0,0-1-1 0 0,-1 1 1 0 0,1-1 0 0 0,0 0 0 0 0,-1 0 0 0 0,1-1 0 0 0,-1 1-1 0 0,0-1 1 0 0,-5 0 0 0 0,8-1-164 0 0,-1 0 1 0 0,1 0-1 0 0,0-1 0 0 0,0 1 1 0 0,0-1-1 0 0,0 0 0 0 0,1 1 1 0 0,-1-1-1 0 0,0-1 0 0 0,0 1 1 0 0,0 0-1 0 0,1-1 0 0 0,-1 1 1 0 0,1-1-1 0 0,-1 0 0 0 0,-2-2 1 0 0,-9-11-258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41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0 354 11522 0 0,'2'-3'1825'0'0,"7"5"-988"0"0,7 6 22 0 0,-5 0-578 0 0,-1 1 0 0 0,0 0 0 0 0,0 1 0 0 0,-1 0 0 0 0,15 22 0 0 0,32 63-291 0 0,-29-47 55 0 0,1-2-45 0 0,-3 2 0 0 0,-1 0 0 0 0,26 81 0 0 0,-49-128 22 0 0,-1 1 0 0 0,1 0 0 0 0,-1 0 0 0 0,1 0 1 0 0,-1-1-1 0 0,0 1 0 0 0,0 0 0 0 0,0 0 1 0 0,0 0-1 0 0,0 0 0 0 0,0 0 0 0 0,-1-1 0 0 0,1 1 1 0 0,0 0-1 0 0,-1 0 0 0 0,0 0 0 0 0,1-1 1 0 0,-2 4-1 0 0,1-5 6 0 0,1 0 0 0 0,0 0 0 0 0,-1 1 0 0 0,1-1 0 0 0,0 0 0 0 0,-1 1 0 0 0,1-1 1 0 0,0 0-1 0 0,-1 0 0 0 0,1 0 0 0 0,-1 0 0 0 0,1 1 0 0 0,-1-1 0 0 0,1 0 0 0 0,0 0 0 0 0,-1 0 0 0 0,1 0 0 0 0,-1 0 1 0 0,1 0-1 0 0,-1 0 0 0 0,1 0 0 0 0,0 0 0 0 0,-1 0 0 0 0,1 0 0 0 0,-1 0 0 0 0,0-1 0 0 0,-17-13 688 0 0,14 7-537 0 0,-1 0-1 0 0,1 0 1 0 0,0 0-1 0 0,1-1 1 0 0,0 1 0 0 0,0-1-1 0 0,1 1 1 0 0,0-1-1 0 0,0 0 1 0 0,-1-15-1 0 0,0-9 186 0 0,3-45 0 0 0,1 59-323 0 0,6-116-527 0 0,48-248 1 0 0,-38 312-967 0 0,-2 26-4119 0 0,-5 20-218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41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11 449 10594 0 0,'-10'11'1342'0'0,"20"-13"691"0"0,20-14 518 0 0,-19 5-2303 0 0,0 0 1 0 0,-1 0-1 0 0,0-1 1 0 0,-1-1-1 0 0,-1 0 1 0 0,0 0-1 0 0,10-23 1 0 0,-2 0-275 0 0,18-67 0 0 0,-28 83 53 0 0,1 0 22 0 0,6-39 0 0 0,-13 55-40 0 0,1 0 1 0 0,-1 0 0 0 0,1 0 0 0 0,-1 0 0 0 0,0 0 0 0 0,-1 0 0 0 0,1 0-1 0 0,-1 0 1 0 0,1 0 0 0 0,-1 0 0 0 0,0 1 0 0 0,-1-1 0 0 0,1 0-1 0 0,-1 0 1 0 0,0 1 0 0 0,-2-5 0 0 0,3 6-1 0 0,0 1 0 0 0,0 0 1 0 0,0 0-1 0 0,0 0 0 0 0,-1 0 0 0 0,1 1 0 0 0,0-1 0 0 0,0 0 1 0 0,0 0-1 0 0,-1 1 0 0 0,1-1 0 0 0,0 0 0 0 0,-1 1 1 0 0,1 0-1 0 0,0-1 0 0 0,-1 1 0 0 0,1 0 0 0 0,-1 0 0 0 0,1-1 1 0 0,-1 1-1 0 0,1 0 0 0 0,-1 0 0 0 0,1 1 0 0 0,0-1 0 0 0,-1 0 1 0 0,1 0-1 0 0,-1 1 0 0 0,1-1 0 0 0,0 1 0 0 0,-1-1 1 0 0,1 1-1 0 0,0 0 0 0 0,0-1 0 0 0,-1 1 0 0 0,1 0 0 0 0,0 0 1 0 0,0 0-1 0 0,0 0 0 0 0,-1 1 0 0 0,-3 2 17 0 0,1 0 0 0 0,0 1 0 0 0,0-1 0 0 0,1 1 0 0 0,-1 0-1 0 0,1 0 1 0 0,0 0 0 0 0,-3 7 0 0 0,-1 7-18 0 0,1 1-1 0 0,0 0 1 0 0,1 0-1 0 0,2 0 1 0 0,0 0-1 0 0,0 1 1 0 0,2-1-1 0 0,1 1 1 0 0,1-1-1 0 0,6 41 1 0 0,-6-52-23 0 0,1 1-1 0 0,1-1 1 0 0,0 0 0 0 0,0 0 0 0 0,0 0 0 0 0,1-1 0 0 0,0 1-1 0 0,1-1 1 0 0,0 0 0 0 0,1 0 0 0 0,-1-1 0 0 0,1 1-1 0 0,1-1 1 0 0,-1 0 0 0 0,1-1 0 0 0,0 0 0 0 0,1 0 0 0 0,0-1-1 0 0,0 1 1 0 0,0-2 0 0 0,0 1 0 0 0,1-1 0 0 0,-1 0-1 0 0,1-1 1 0 0,17 4 0 0 0,7-2-808 0 0,2-4-250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42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48 8754 0 0,'-4'-4'160'0'0,"0"-1"0"0"0,0 1 1 0 0,-1 0-1 0 0,0 1 0 0 0,0-1 0 0 0,0 1 1 0 0,0 0-1 0 0,0 0 0 0 0,-1 1 1 0 0,0-1-1 0 0,1 1 0 0 0,-1 0 0 0 0,0 1 1 0 0,0 0-1 0 0,0-1 0 0 0,0 2 0 0 0,0-1 1 0 0,0 1-1 0 0,0 0 0 0 0,0 0 0 0 0,0 1 1 0 0,-10 1-1 0 0,8-1 141 0 0,1 0 0 0 0,-1 1 0 0 0,1 0 0 0 0,0 0 0 0 0,-1 0 0 0 0,1 1 0 0 0,0 0 0 0 0,1 1 0 0 0,-1-1 0 0 0,0 1 0 0 0,1 1 0 0 0,0-1 0 0 0,-10 10 0 0 0,9-6-148 0 0,1-1 0 0 0,0 2 0 0 0,0-1 0 0 0,1 0 0 0 0,0 1 0 0 0,0 0 0 0 0,1 0 0 0 0,0 1-1 0 0,-3 12 1 0 0,1 6 5 0 0,1 1 0 0 0,1-1-1 0 0,2 1 1 0 0,0 0 0 0 0,2-1-1 0 0,5 40 1 0 0,3-11 67 0 0,1-1 0 0 0,4-1-1 0 0,1 0 1 0 0,28 66 0 0 0,105 203 19 0 0,-50-121-876 0 0,-62-112-2062 0 0,-22-53-3657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07:16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9512 1 14283 0 0,'-2'2'95'0'0,"0"0"-1"0"0,1 0 0 0 0,-1 1 1 0 0,1-1-1 0 0,-1 1 1 0 0,1-1-1 0 0,0 1 1 0 0,0-1-1 0 0,0 1 1 0 0,1 0-1 0 0,-1-1 0 0 0,1 1 1 0 0,-1 0-1 0 0,1 0 1 0 0,0 3-1 0 0,5 47-1242 0 0,-2-28 896 0 0,93 738-4180 0 0,-23 147 3811 0 0,-45-400 309 0 0,66 397 323 0 0,27-2 105 0 0,-94-709-221 0 0,-22-162 0 0 0,266 1874 5373 0 0,-164-1014-997 0 0,-101-842-4032 0 0,19 305 1337 0 0,-22-336-1486 0 0,-2-17-230 0 0,0 1 1 0 0,-1-1-1 0 0,1 0 0 0 0,-1 0 0 0 0,0 1 0 0 0,-1 7 0 0 0,0-12 121 0 0,1 1 1 0 0,-1-1-1 0 0,1 1 0 0 0,-1-1 1 0 0,1 0-1 0 0,-1 1 1 0 0,1-1-1 0 0,-1 0 0 0 0,1 1 1 0 0,-1-1-1 0 0,0 0 0 0 0,1 0 1 0 0,-1 0-1 0 0,1 0 1 0 0,-1 1-1 0 0,0-1 0 0 0,1 0 1 0 0,-1 0-1 0 0,0 0 1 0 0,1 0-1 0 0,-1 0 0 0 0,0-1 1 0 0,1 1-1 0 0,-1 0 1 0 0,0 0-1 0 0,-23-4 839 0 0,18 3-587 0 0,-345-66-735 0 0,9 2 636 0 0,-546-49 1731 0 0,-305 49-1945 0 0,795 46-38 0 0,-1855-16 1046 0 0,390 144-4060 0 0,1086-37 456 0 0,238-24 3657 0 0,-27 20-917 0 0,112-2-1242 0 0,350-50 2938 0 0,-166 50 0 0 0,113-17-4985 0 0,150-47 2419 0 0,0 0-1 0 0,0-1 1 0 0,0 0 0 0 0,0 0-1 0 0,0 0 1 0 0,0-1 0 0 0,0 0-1 0 0,0-1 1 0 0,0 1 0 0 0,0-1-1 0 0,0-1 1 0 0,0 1 0 0 0,-10-5 0 0 0,13 4 668 0 0,1 1 1 0 0,-1-1-1 0 0,1 0 1 0 0,0 0 0 0 0,0 0-1 0 0,0 0 1 0 0,0-1 0 0 0,0 1-1 0 0,0-1 1 0 0,1 0 0 0 0,-5-5-1 0 0,6 5 272 0 0,-1 0 0 0 0,0-1-1 0 0,1 1 1 0 0,0 0 0 0 0,0-1 0 0 0,0 1 0 0 0,0-1-1 0 0,0 1 1 0 0,1-1 0 0 0,-1 1 0 0 0,1-1-1 0 0,0 1 1 0 0,0-1 0 0 0,1-4 0 0 0,4-16-108 0 0,0-4 54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1:42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33 319 11979 0 0,'-15'-16'1064'0'0,"8"7"-848"0"0,1-1-216 0 0,2 0 0 0 0,3 3 248 0 0,2 0 8 0 0,1-3 0 0 0,2-7 0 0 0,2-8 56 0 0,6-8 8 0 0,2-3 8 0 0,6 3 0 0 0,3 4-1128 0 0,5 5-232 0 0,2 2-48 0 0,2 5-9 0 0,2 4 921 0 0</inkml:trace>
  <inkml:trace contextRef="#ctx0" brushRef="#br0" timeOffset="1">838 109 16588 0 0,'-3'4'1472'0'0,"0"-2"-1176"0"0,2 1-232 0 0,0 0-64 0 0,1-1 224 0 0,0-1 32 0 0,0 1 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32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1395 2761 0 0,'0'2'31'0'0,"-1"1"0"0"0,0-1 0 0 0,1 1 0 0 0,-1-1 0 0 0,-1 0 0 0 0,1 1 0 0 0,0-1 0 0 0,-4 4 0 0 0,4-4-28 0 0,0-1 0 0 0,-1 1 0 0 0,1 0 1 0 0,0-1-1 0 0,0 1 0 0 0,0 0 0 0 0,0 0 0 0 0,0 0 0 0 0,1-1 0 0 0,-1 1 0 0 0,0 0 0 0 0,1 0 0 0 0,0 0 0 0 0,-1 1 1 0 0,1-1-1 0 0,0 0 0 0 0,0 0 0 0 0,0 0 0 0 0,0 3 0 0 0,1-5 21 0 0,-1 0 0 0 0,0 0-1 0 0,0 0 1 0 0,0 1 0 0 0,0-1 0 0 0,1 0 0 0 0,-1 0-1 0 0,0 0 1 0 0,0 0 0 0 0,0 0 0 0 0,1 0 0 0 0,-1 0-1 0 0,0 0 1 0 0,0 0 0 0 0,0 0 0 0 0,1 0 0 0 0,-1 0-1 0 0,0 0 1 0 0,0 0 0 0 0,0 0 0 0 0,1 0 0 0 0,-1 0-1 0 0,0 0 1 0 0,0 0 0 0 0,0 0 0 0 0,1 0 0 0 0,-1 0-1 0 0,0-1 1 0 0,0 1 0 0 0,0 0 0 0 0,0 0 0 0 0,1 0-1 0 0,-1 0 1 0 0,0 0 0 0 0,0 0 0 0 0,0-1 0 0 0,0 1-1 0 0,0 0 1 0 0,1 0 0 0 0,-1 0 0 0 0,0 0 0 0 0,0-1-1 0 0,0 1 1 0 0,0 0 0 0 0,0 0 0 0 0,0 0 0 0 0,0-1-1 0 0,0 1 1 0 0,0 0 0 0 0,0 0 0 0 0,0 0-1 0 0,0-1 1 0 0,0 1 0 0 0,0 0 0 0 0,0 0 0 0 0,0 0-1 0 0,0-1 1 0 0,12-27 698 0 0,-1 0-1 0 0,-2 0 1 0 0,-1-1-1 0 0,-1-1 1 0 0,4-39-1 0 0,0 8-162 0 0,50-407-768 0 0,-55 378 1248 0 0,33-170 0 0 0,-32 229-744 0 0,1 1 0 0 0,2 1-1 0 0,2-1 1 0 0,0 1 0 0 0,2 1-1 0 0,1 1 1 0 0,1 0-1 0 0,1 0 1 0 0,26-28 0 0 0,-38 49-192 0 0,-1 1 1 0 0,1 1-1 0 0,0-1 1 0 0,0 1-1 0 0,0 0 1 0 0,1 0 0 0 0,-1 0-1 0 0,1 1 1 0 0,0 0-1 0 0,8-3 1 0 0,-12 5-48 0 0,1 0 1 0 0,0 1 0 0 0,0-1 0 0 0,0 1-1 0 0,0 0 1 0 0,-1 0 0 0 0,1 0 0 0 0,0 0-1 0 0,0 0 1 0 0,0 1 0 0 0,0 0 0 0 0,-1-1-1 0 0,1 1 1 0 0,0 0 0 0 0,0 0 0 0 0,-1 0-1 0 0,1 1 1 0 0,-1-1 0 0 0,1 1 0 0 0,-1-1-1 0 0,0 1 1 0 0,1 0 0 0 0,-1 0 0 0 0,0 0-1 0 0,0 0 1 0 0,1 2 0 0 0,9 12 3 0 0,0 0 0 0 0,-2 1 0 0 0,0 0 0 0 0,-1 1 0 0 0,9 23 0 0 0,11 21-140 0 0,-5-14 44 0 0,-2 1 1 0 0,-2 0-1 0 0,-3 1 0 0 0,15 67 0 0 0,-25-87 7 0 0,4 24 4 0 0,24 66 0 0 0,-29-103 26 0 0,1-1-1 0 0,1 0 1 0 0,0 0-1 0 0,1-1 1 0 0,1 0-1 0 0,0 0 1 0 0,1-1-1 0 0,13 13 1 0 0,19 21-1 0 0,9 9 0 0 0,-51-55 8 0 0,0-1 1 0 0,0 0 0 0 0,0 0-1 0 0,1 0 1 0 0,-1 0-1 0 0,0 0 1 0 0,1 0 0 0 0,-1 0-1 0 0,1-1 1 0 0,-1 1 0 0 0,1 0-1 0 0,-1-1 1 0 0,1 1-1 0 0,0-1 1 0 0,-1 0 0 0 0,1 1-1 0 0,0-1 1 0 0,-1 0 0 0 0,1 0-1 0 0,-1 0 1 0 0,1 0-1 0 0,0 0 1 0 0,-1-1 0 0 0,1 1-1 0 0,0 0 1 0 0,-1-1 0 0 0,1 1-1 0 0,-1-1 1 0 0,1 0-1 0 0,-1 1 1 0 0,1-1 0 0 0,-1 0-1 0 0,1 0 1 0 0,-1 0 0 0 0,0 0-1 0 0,1 0 1 0 0,-1 0 0 0 0,0 0-1 0 0,0-1 1 0 0,0 1-1 0 0,0 0 1 0 0,1-3 0 0 0,5-7 125 0 0,0 0 0 0 0,-1 0 1 0 0,0-1-1 0 0,6-18 0 0 0,-6 15-160 0 0,7-16-68 0 0,1 0 0 0 0,2 1 0 0 0,1 0 0 0 0,28-36 0 0 0,-38 57 64 0 0,0 1 1 0 0,0 0-1 0 0,1 0 1 0 0,0 0-1 0 0,0 1 1 0 0,1 1-1 0 0,0-1 1 0 0,0 2 0 0 0,1-1-1 0 0,-1 1 1 0 0,1 0-1 0 0,0 1 1 0 0,1 0-1 0 0,-1 1 1 0 0,1 0-1 0 0,-1 1 1 0 0,20-2 0 0 0,-25 3 42 0 0,-1 1 0 0 0,1 1 0 0 0,-1-1 0 0 0,1 1 0 0 0,-1-1 0 0 0,0 1 0 0 0,1 0 0 0 0,-1 1 0 0 0,0-1 1 0 0,0 1-1 0 0,0 0 0 0 0,0 0 0 0 0,0 0 0 0 0,0 0 0 0 0,5 5 0 0 0,-3-1 39 0 0,-1-1-1 0 0,0 0 1 0 0,0 1-1 0 0,-1 0 1 0 0,0 0-1 0 0,0 1 1 0 0,0-1 0 0 0,4 12-1 0 0,1 8 125 0 0,-1 1-1 0 0,-1 0 1 0 0,6 52-1 0 0,-12-75-174 0 0,0 2-1 0 0,4 36 144 0 0,2 0 0 0 0,2 0-1 0 0,15 43 1 0 0,-20-73-109 0 0,1-1-1 0 0,0 1 1 0 0,1-1-1 0 0,0 0 1 0 0,1 0 0 0 0,0-1-1 0 0,1 0 1 0 0,0 0-1 0 0,0-1 1 0 0,1 0-1 0 0,1-1 1 0 0,-1 1-1 0 0,1-2 1 0 0,0 1 0 0 0,13 5-1 0 0,-19-11 20 0 0,-1 0 0 0 0,1 0-1 0 0,0-1 1 0 0,0 0 0 0 0,0 0 0 0 0,0 0-1 0 0,7 1 1 0 0,8-5-1046 0 0,-4-10-4468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33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1336 5065 0 0,'40'-109'1951'0'0,"-19"57"-1233"0"0,19-74 0 0 0,-29 73-338 0 0,-3 1-1 0 0,-2-1 0 0 0,-1-62 1 0 0,-16-157 1173 0 0,1 93-505 0 0,8 139-791 0 0,7-60 0 0 0,-4 88-192 0 0,1-1-1 0 0,0 1 1 0 0,1 0-1 0 0,1 0 1 0 0,0 0 0 0 0,0 0-1 0 0,1 0 1 0 0,1 1-1 0 0,6-11 1 0 0,-8 18 65 0 0,-1-1 0 0 0,1 1-1 0 0,0 0 1 0 0,0 0 0 0 0,0 0 0 0 0,0 1-1 0 0,1 0 1 0 0,0-1 0 0 0,0 2 0 0 0,-1-1 0 0 0,2 0-1 0 0,-1 1 1 0 0,0 0 0 0 0,0 0 0 0 0,1 1 0 0 0,-1-1-1 0 0,1 1 1 0 0,-1 0 0 0 0,10 0 0 0 0,-11 1-66 0 0,1 0 0 0 0,0 1 0 0 0,0-1 0 0 0,0 1 0 0 0,-1 0 0 0 0,1 0 0 0 0,0 0 0 0 0,-1 1 0 0 0,1 0 0 0 0,-1 0 0 0 0,1 0 0 0 0,-1 0 0 0 0,0 1 0 0 0,0-1 0 0 0,0 1 0 0 0,0 0 1 0 0,-1 0-1 0 0,1 1 0 0 0,-1-1 0 0 0,0 1 0 0 0,0 0 0 0 0,4 6 0 0 0,18 39 61 0 0,-2 1 1 0 0,-2 1-1 0 0,16 64 1 0 0,-10-33-72 0 0,-6-15-33 0 0,1-1 100 0 0,38 84 1 0 0,-50-130-103 0 0,1-1 1 0 0,0 0-1 0 0,1 0 1 0 0,1-2 0 0 0,1 1-1 0 0,0-2 1 0 0,2 0-1 0 0,24 20 1 0 0,-33-30-19 0 0,-2-2 10 0 0,0 0-1 0 0,0 0 0 0 0,1 0 1 0 0,-1-1-1 0 0,1 0 1 0 0,12 5-1 0 0,-16-7-5 0 0,1-1-1 0 0,-1 0 1 0 0,0 1-1 0 0,1-1 1 0 0,-1-1-1 0 0,0 1 1 0 0,0 0-1 0 0,1 0 1 0 0,-1-1-1 0 0,0 1 1 0 0,0-1-1 0 0,1 0 1 0 0,-1 0-1 0 0,0 0 1 0 0,0 0-1 0 0,0 0 1 0 0,0 0-1 0 0,0 0 1 0 0,-1-1-1 0 0,1 1 1 0 0,0-1-1 0 0,0 1 1 0 0,-1-1-1 0 0,3-2 1 0 0,18-23 188 0 0,-1-1 0 0 0,0 0 0 0 0,19-39 1 0 0,16-22-721 0 0,-48 77 493 0 0,1 1 1 0 0,0 1-1 0 0,1 0 0 0 0,11-10 0 0 0,-16 16 24 0 0,0 0 0 0 0,0 0 0 0 0,1 0 0 0 0,-1 1 0 0 0,1 0 0 0 0,0 0 0 0 0,0 1 0 0 0,0-1 0 0 0,0 1 0 0 0,0 1 0 0 0,8-2 0 0 0,-10 3 60 0 0,0 0 0 0 0,1 1 0 0 0,-1 0-1 0 0,0 0 1 0 0,0 0 0 0 0,0 0 0 0 0,0 1 0 0 0,0-1-1 0 0,0 1 1 0 0,0 0 0 0 0,-1 0 0 0 0,1 1 0 0 0,-1-1-1 0 0,1 1 1 0 0,-1 0 0 0 0,0 0 0 0 0,0 0 0 0 0,5 6 0 0 0,2 4 197 0 0,0 0 0 0 0,-1 1 0 0 0,12 22 0 0 0,5 16-116 0 0,-12-21-45 0 0,1-2-1 0 0,2 0 1 0 0,1 0 0 0 0,31 38 0 0 0,52 64 637 0 0,-38-45-380 0 0,-61-82-490 0 0,1-1 0 0 0,0 1 1 0 0,0-1-1 0 0,0 0 0 0 0,0 0 0 0 0,0 0 1 0 0,1 0-1 0 0,-1 0 0 0 0,1-1 1 0 0,4 3-1 0 0,-6-5 65 0 0,0 0 0 0 0,0 1 0 0 0,0-1 0 0 0,-1 0 0 0 0,1 0 1 0 0,0 0-1 0 0,0 0 0 0 0,-1-1 0 0 0,1 1 0 0 0,0 0 0 0 0,0-1 0 0 0,-1 1 1 0 0,1-1-1 0 0,0 1 0 0 0,-1-1 0 0 0,1 0 0 0 0,-1 0 0 0 0,1 0 0 0 0,-1 0 1 0 0,1 0-1 0 0,-1 0 0 0 0,1 0 0 0 0,-1-1 0 0 0,0 1 0 0 0,0 0 0 0 0,0-1 1 0 0,2-1-1 0 0,7-10-347 0 0,0 0 1 0 0,-1 0-1 0 0,8-17 1 0 0,-1 1 415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34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1190 7834 0 0,'22'-23'1703'0'0,"-1"-1"1"0"0,27-41 0 0 0,-25 28-1686 0 0,-1-1-1 0 0,-3 0 1 0 0,-1-1 0 0 0,-2-1 0 0 0,-1-1 0 0 0,8-43-1 0 0,-19 67-167 0 0,-2-1-1 0 0,0 0 1 0 0,0 0-1 0 0,-2 1 1 0 0,0-1-1 0 0,-3-19 1 0 0,-26-102-2033 0 0,19 101 1727 0 0,5 15 616 0 0,1 0 0 0 0,0 0 0 0 0,2-1 0 0 0,1 1 0 0 0,3-41 0 0 0,0 51 34 0 0,-1 1 0 0 0,2 0 0 0 0,-1-1-1 0 0,2 1 1 0 0,-1 1 0 0 0,2-1 0 0 0,0 0 0 0 0,0 1 0 0 0,1 0 0 0 0,0 0 0 0 0,1 1 0 0 0,11-15-1 0 0,-8 16 187 0 0,-1-1-1 0 0,2 1 0 0 0,-1 0 0 0 0,1 1 0 0 0,0 1 0 0 0,1 0 1 0 0,0 0-1 0 0,0 1 0 0 0,0 0 0 0 0,1 1 0 0 0,0 1 0 0 0,17-4 0 0 0,-28 8-326 0 0,1 0 0 0 0,-1 0-1 0 0,0 0 1 0 0,1 1-1 0 0,-1-1 1 0 0,1 1-1 0 0,-1 0 1 0 0,0-1-1 0 0,0 1 1 0 0,1 0 0 0 0,-1 0-1 0 0,0 1 1 0 0,0-1-1 0 0,0 0 1 0 0,0 1-1 0 0,0-1 1 0 0,0 1-1 0 0,-1 0 1 0 0,1-1-1 0 0,-1 1 1 0 0,1 0 0 0 0,-1 0-1 0 0,1 0 1 0 0,-1 0-1 0 0,0 0 1 0 0,0 1-1 0 0,1 3 1 0 0,5 8 189 0 0,-2 1 0 0 0,0 0 0 0 0,3 16 0 0 0,-6-23-158 0 0,26 122 53 0 0,16 62 82 0 0,-35-164-198 0 0,1-1 1 0 0,1 0-1 0 0,2-1 0 0 0,28 46 0 0 0,-26-48 81 0 0,1-1 0 0 0,2-1-1 0 0,0 0 1 0 0,1-1-1 0 0,24 19 1 0 0,-37-35-67 0 0,-1-1 0 0 0,1-1 1 0 0,0 1-1 0 0,0-1 0 0 0,1 0 1 0 0,-1 0-1 0 0,1 0 0 0 0,-1-1 1 0 0,1 0-1 0 0,0-1 0 0 0,8 2 0 0 0,-9-3-22 0 0,0 0 0 0 0,-1-1-1 0 0,1 1 1 0 0,0-1 0 0 0,-1 0-1 0 0,1-1 1 0 0,-1 1-1 0 0,1-1 1 0 0,-1 0 0 0 0,0 0-1 0 0,0-1 1 0 0,0 0 0 0 0,0 0-1 0 0,0 0 1 0 0,7-7-1 0 0,15-14 40 0 0,-20 17-124 0 0,1 0 1 0 0,0 0-1 0 0,1 0 1 0 0,-1 1-1 0 0,1 0 1 0 0,14-6-1 0 0,-21 11 68 0 0,1 0 0 0 0,0 0-1 0 0,0 1 1 0 0,-1-1 0 0 0,1 1-1 0 0,0 0 1 0 0,0 0 0 0 0,0 0-1 0 0,0 0 1 0 0,0 0 0 0 0,-1 0-1 0 0,1 1 1 0 0,0 0 0 0 0,0-1-1 0 0,0 1 1 0 0,-1 0 0 0 0,1 0-1 0 0,0 1 1 0 0,-1-1 0 0 0,1 0-1 0 0,-1 1 1 0 0,0 0 0 0 0,1-1 0 0 0,-1 1-1 0 0,0 0 1 0 0,0 0 0 0 0,0 0-1 0 0,0 0 1 0 0,1 3 0 0 0,69 89 30 0 0,20 21 388 0 0,-76-97-491 0 0,4 3 501 0 0,34 30 1 0 0,-50-47-554 0 0,1 0-1 0 0,1 0 1 0 0,-1-1 0 0 0,0 0-1 0 0,1 0 1 0 0,0 0 0 0 0,0 0-1 0 0,0-1 1 0 0,0 0-1 0 0,0 0 1 0 0,0-1 0 0 0,0 1-1 0 0,7-1 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34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1 277 7370 0 0,'0'0'568'0'0,"22"1"368"0"0,101-5 1451 0 0,-65 1-1680 0 0,102 7 0 0 0,421 20 848 0 0,-1-45-182 0 0,-63 0-418 0 0,1617-108 35 0 0,-839 76 1118 0 0,-515-3-1899 0 0,-751 53-206 0 0,397-12-17 0 0,-372 21-483 0 0,-32 0-4792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35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44 10594 0 0,'0'0'68'0'0,"1"-1"0"0"0,0 1 0 0 0,-1-1 0 0 0,1 0 0 0 0,-1 1 0 0 0,1-1 0 0 0,-1 0 0 0 0,0 1 0 0 0,1-1 0 0 0,-1 0 0 0 0,0 0 0 0 0,1 0-1 0 0,-1 1 1 0 0,0-1 0 0 0,0 0 0 0 0,0 0 0 0 0,1 0 0 0 0,-1 1 0 0 0,0-1 0 0 0,0 0 0 0 0,0 0 0 0 0,0 0 0 0 0,-1 0 0 0 0,1 1 0 0 0,0-1 0 0 0,0 0 0 0 0,0 0 0 0 0,-1 0-1 0 0,1 1 1 0 0,0-1 0 0 0,-1 0 0 0 0,1 0 0 0 0,-1 1 0 0 0,1-1 0 0 0,-1 0 0 0 0,1 1 0 0 0,-2-2 0 0 0,1 1 32 0 0,-1-1 0 0 0,0 1 0 0 0,0-1 0 0 0,1 1 0 0 0,-1 0 0 0 0,0 0-1 0 0,0 0 1 0 0,0 0 0 0 0,0 0 0 0 0,0 0 0 0 0,0 1 0 0 0,-4-2 0 0 0,-5 2-650 0 0,0 0 1 0 0,0 1-1 0 0,0 0 0 0 0,-21 5 1 0 0,5 0-3792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36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1944 5563 1840 0 0,'-32'8'534'0'0,"11"-2"70"0"0,-117 25 2715 0 0,-205 19 1 0 0,249-43-1923 0 0,0-4 1 0 0,-1-5 0 0 0,-112-16-1 0 0,-79-32-415 0 0,220 34-1237 0 0,1-3 1 0 0,-79-33 0 0 0,128 44 43 0 0,-1 0 1 0 0,1-2-1 0 0,1 1 1 0 0,0-2-1 0 0,0 0 1 0 0,1-1-1 0 0,0 0 1 0 0,-18-22-1 0 0,16 14 19 0 0,1-1 1 0 0,1 0-1 0 0,1-1 1 0 0,1 0-1 0 0,-14-38 0 0 0,8 7 113 0 0,2-2 0 0 0,3 0 0 0 0,2-1 0 0 0,-6-106 1 0 0,15-246 73 0 0,31-1 552 0 0,-19 276-289 0 0,116-950 5060 0 0,-21 224-2904 0 0,-91 683-2333 0 0,-9-1 1 0 0,-6 1-1 0 0,-27-183 0 0 0,-118-537-2434 0 0,143 879 2355 0 0,-1 1 0 0 0,0 0 0 0 0,-1 0 0 0 0,-1 0 0 0 0,-9-18 1 0 0,12 29-122 0 0,0 1 1 0 0,1 0-1 0 0,-1 0 1 0 0,-1 0-1 0 0,1 0 1 0 0,-1 1-1 0 0,1-1 1 0 0,-1 1-1 0 0,0 0 1 0 0,0 0 0 0 0,-7-3-1 0 0,7 4-332 0 0,-1 0-1 0 0,1 1 1 0 0,0-1-1 0 0,-1 1 1 0 0,0 0-1 0 0,1 0 1 0 0,-1 1-1 0 0,-7-1 1 0 0,11 2 68 0 0,0-1 0 0 0,0 1 1 0 0,-8 9-4211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36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144 150 4609 0 0,'-2'1'84'0'0,"1"0"0"0"0,-1-1 0 0 0,1 1 0 0 0,-1 0 0 0 0,1 0 0 0 0,0 0 0 0 0,-1 0 0 0 0,1 0 0 0 0,0 1 0 0 0,0-1 0 0 0,0 0 0 0 0,0 1 0 0 0,0-1 0 0 0,0 0 0 0 0,0 1 0 0 0,-1 2 0 0 0,-1 1-12 0 0,-11 15 36 0 0,0 1 0 0 0,2 1-1 0 0,1 0 1 0 0,-12 30-1 0 0,-21 98 2352 0 0,72-189-1227 0 0,94-209-144 0 0,-50 92 394 0 0,-58 137-651 0 0,-14 19-766 0 0,0 0 0 0 0,1 0 1 0 0,-1-1-1 0 0,0 1 0 0 0,1 0 0 0 0,-1 0 1 0 0,1 0-1 0 0,-1 0 0 0 0,0 0 1 0 0,1 0-1 0 0,-1-1 0 0 0,1 1 0 0 0,-1 0 1 0 0,1 0-1 0 0,-1 0 0 0 0,0 0 1 0 0,1 0-1 0 0,-1 1 0 0 0,1-1 0 0 0,-1 0 1 0 0,0 0-1 0 0,1 0 0 0 0,-1 0 1 0 0,1 0-1 0 0,-1 1 0 0 0,0-1 1 0 0,1 0-1 0 0,2 3 342 0 0,-1-1 0 0 0,0 1 0 0 0,0 0 0 0 0,0 0 0 0 0,0 0 0 0 0,0 0 0 0 0,0 0 0 0 0,1 4 0 0 0,6 11-66 0 0,6 2 18 0 0,0 0-1 0 0,1-1 1 0 0,32 30 0 0 0,-12-13-426 0 0,-16-15-340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38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0 220 10594 0 0,'25'-46'1650'0'0,"-16"31"-1498"0"0,0 0-1 0 0,-1-1 1 0 0,-1 0-1 0 0,-1 0 1 0 0,0-1-1 0 0,-1 1 1 0 0,3-19-1 0 0,-7 33-264 0 0,-1 1-1 0 0,0 0 0 0 0,0 0 1 0 0,0 0-1 0 0,0 0 0 0 0,0 0 1 0 0,0-1-1 0 0,0 1 1 0 0,0 0-1 0 0,0 0 0 0 0,-1 0 1 0 0,1 0-1 0 0,0 0 1 0 0,-1-1-1 0 0,1 1 0 0 0,-1 0 1 0 0,1 0-1 0 0,-1 0 0 0 0,1 0 1 0 0,-1 0-1 0 0,0 0 1 0 0,1 1-1 0 0,-2-2 0 0 0,1 2 73 0 0,0 0 0 0 0,1 0 0 0 0,-1 0 0 0 0,0 0 0 0 0,1 0 0 0 0,-1 1 0 0 0,0-1 0 0 0,1 0 0 0 0,-1 1 0 0 0,0-1 1 0 0,1 0-1 0 0,-1 1 0 0 0,1-1 0 0 0,-1 1 0 0 0,0-1 0 0 0,1 1 0 0 0,-1-1 0 0 0,1 1 0 0 0,-1-1 0 0 0,1 1 0 0 0,0-1 0 0 0,-1 1 0 0 0,1 0 0 0 0,0-1 0 0 0,-1 1 0 0 0,1 0 0 0 0,0-1 0 0 0,0 1 0 0 0,-1 0 0 0 0,1-1 0 0 0,0 1 0 0 0,0 0 0 0 0,0-1 0 0 0,0 1 0 0 0,0 1 0 0 0,-8 34 1288 0 0,2 1-1 0 0,1-1 1 0 0,1 1 0 0 0,3 0-1 0 0,4 64 1 0 0,6-24 151 0 0,31 127 0 0 0,-27-150-1392 0 0,-2 0 1 0 0,-2 1 0 0 0,-2 0 0 0 0,-2 74 0 0 0,-14 31 56 0 0,0 43 118 0 0,9-161-132 0 0,2-1 1 0 0,15 77-1 0 0,-15-106 50 0 0,1-1-1 0 0,0 0 0 0 0,8 15 1 0 0,-10-23-77 0 0,1 0 0 0 0,-1 0 0 0 0,1-1 0 0 0,-1 1 0 0 0,1 0 0 0 0,0-1 0 0 0,0 1 0 0 0,1-1 0 0 0,-1 0 0 0 0,0 1 1 0 0,1-1-1 0 0,-1 0 0 0 0,1-1 0 0 0,0 1 0 0 0,-1 0 0 0 0,1-1 0 0 0,3 2 0 0 0,3-2-373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21:12:39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2 198 10594 0 0,'0'0'-1'0'0,"0"-1"0"0"0,-1 1-1 0 0,1 0 1 0 0,0 0-1 0 0,0 0 1 0 0,0 0 0 0 0,0 0-1 0 0,0-1 1 0 0,0 1-1 0 0,0 0 1 0 0,0 0 0 0 0,0 0-1 0 0,0-1 1 0 0,0 1 0 0 0,-1 0-1 0 0,1 0 1 0 0,0 0-1 0 0,0-1 1 0 0,0 1 0 0 0,0 0-1 0 0,0 0 1 0 0,0 0 0 0 0,1-1-1 0 0,-1 1 1 0 0,0 0-1 0 0,0 0 1 0 0,0 0 0 0 0,0 0-1 0 0,0-1 1 0 0,0 1-1 0 0,0 0 1 0 0,0 0 0 0 0,0 0-1 0 0,0 0 1 0 0,1-1 0 0 0,-1 1-1 0 0,0 0 1 0 0,0 0-1 0 0,0 0 1 0 0,0 0 0 0 0,0 0-1 0 0,1 0 1 0 0,-1-1 0 0 0,0 1-1 0 0,0 0 1 0 0,0 0-1 0 0,1 0 1 0 0,-1 0 0 0 0,0 0-1 0 0,0 0 1 0 0,0 0 0 0 0,1 0-1 0 0,-1 0 1 0 0,0 0-1 0 0,22-15 60 0 0,27-12 136 0 0,-5 8-32 0 0,0 3 0 0 0,1 1-1 0 0,0 2 1 0 0,1 2 0 0 0,0 2-1 0 0,73-5 1 0 0,2 9 548 0 0,161 15 1 0 0,-193-4-693 0 0,437 18 108 0 0,-11-50 589 0 0,-17 6-662 0 0,-336 21-33 0 0,317-10 360 0 0,-400 3-61 0 0,40-5-146 0 0,158 7-1 0 0,-48 18 1155 0 0,273-18 0 0 0,-326-3-1107 0 0,226 20 0 0 0,-144-18 456 0 0,-128-2-333 0 0,160 4-276 0 0,95-4 354 0 0,-341 4-559 0 0,1 2 0 0 0,0 2 0 0 0,0 2 0 0 0,-1 2 0 0 0,69 16 0 0 0,-100-16-666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82251-0160-4469-ACEE-303A5D4B083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6E40-D1A4-4189-B190-F9CD7DFE8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6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6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8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2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8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C60BECE-557F-4952-BC37-9040A86B0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6" t="22101" r="5881" b="20208"/>
          <a:stretch/>
        </p:blipFill>
        <p:spPr>
          <a:xfrm>
            <a:off x="10788202" y="0"/>
            <a:ext cx="1352283" cy="7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1B1E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5.png"/><Relationship Id="rId21" Type="http://schemas.openxmlformats.org/officeDocument/2006/relationships/image" Target="../media/image257.png"/><Relationship Id="rId42" Type="http://schemas.openxmlformats.org/officeDocument/2006/relationships/customXml" Target="../ink/ink245.xml"/><Relationship Id="rId63" Type="http://schemas.openxmlformats.org/officeDocument/2006/relationships/image" Target="../media/image278.png"/><Relationship Id="rId84" Type="http://schemas.openxmlformats.org/officeDocument/2006/relationships/customXml" Target="../ink/ink266.xml"/><Relationship Id="rId138" Type="http://schemas.openxmlformats.org/officeDocument/2006/relationships/customXml" Target="../ink/ink293.xml"/><Relationship Id="rId107" Type="http://schemas.openxmlformats.org/officeDocument/2006/relationships/image" Target="../media/image300.png"/><Relationship Id="rId11" Type="http://schemas.openxmlformats.org/officeDocument/2006/relationships/image" Target="../media/image252.png"/><Relationship Id="rId32" Type="http://schemas.openxmlformats.org/officeDocument/2006/relationships/customXml" Target="../ink/ink240.xml"/><Relationship Id="rId37" Type="http://schemas.openxmlformats.org/officeDocument/2006/relationships/image" Target="../media/image265.png"/><Relationship Id="rId53" Type="http://schemas.openxmlformats.org/officeDocument/2006/relationships/image" Target="../media/image273.png"/><Relationship Id="rId58" Type="http://schemas.openxmlformats.org/officeDocument/2006/relationships/customXml" Target="../ink/ink253.xml"/><Relationship Id="rId74" Type="http://schemas.openxmlformats.org/officeDocument/2006/relationships/customXml" Target="../ink/ink261.xml"/><Relationship Id="rId79" Type="http://schemas.openxmlformats.org/officeDocument/2006/relationships/image" Target="../media/image286.png"/><Relationship Id="rId102" Type="http://schemas.openxmlformats.org/officeDocument/2006/relationships/customXml" Target="../ink/ink275.xml"/><Relationship Id="rId123" Type="http://schemas.openxmlformats.org/officeDocument/2006/relationships/image" Target="../media/image308.png"/><Relationship Id="rId128" Type="http://schemas.openxmlformats.org/officeDocument/2006/relationships/customXml" Target="../ink/ink288.xml"/><Relationship Id="rId5" Type="http://schemas.openxmlformats.org/officeDocument/2006/relationships/image" Target="../media/image249.png"/><Relationship Id="rId90" Type="http://schemas.openxmlformats.org/officeDocument/2006/relationships/customXml" Target="../ink/ink269.xml"/><Relationship Id="rId95" Type="http://schemas.openxmlformats.org/officeDocument/2006/relationships/image" Target="../media/image294.png"/><Relationship Id="rId22" Type="http://schemas.openxmlformats.org/officeDocument/2006/relationships/customXml" Target="../ink/ink235.xml"/><Relationship Id="rId27" Type="http://schemas.openxmlformats.org/officeDocument/2006/relationships/image" Target="../media/image260.png"/><Relationship Id="rId43" Type="http://schemas.openxmlformats.org/officeDocument/2006/relationships/image" Target="../media/image268.png"/><Relationship Id="rId48" Type="http://schemas.openxmlformats.org/officeDocument/2006/relationships/customXml" Target="../ink/ink248.xml"/><Relationship Id="rId64" Type="http://schemas.openxmlformats.org/officeDocument/2006/relationships/customXml" Target="../ink/ink256.xml"/><Relationship Id="rId69" Type="http://schemas.openxmlformats.org/officeDocument/2006/relationships/image" Target="../media/image281.png"/><Relationship Id="rId113" Type="http://schemas.openxmlformats.org/officeDocument/2006/relationships/image" Target="../media/image303.png"/><Relationship Id="rId118" Type="http://schemas.openxmlformats.org/officeDocument/2006/relationships/customXml" Target="../ink/ink283.xml"/><Relationship Id="rId134" Type="http://schemas.openxmlformats.org/officeDocument/2006/relationships/customXml" Target="../ink/ink291.xml"/><Relationship Id="rId139" Type="http://schemas.openxmlformats.org/officeDocument/2006/relationships/image" Target="../media/image316.png"/><Relationship Id="rId80" Type="http://schemas.openxmlformats.org/officeDocument/2006/relationships/customXml" Target="../ink/ink264.xml"/><Relationship Id="rId85" Type="http://schemas.openxmlformats.org/officeDocument/2006/relationships/image" Target="../media/image289.png"/><Relationship Id="rId12" Type="http://schemas.openxmlformats.org/officeDocument/2006/relationships/customXml" Target="../ink/ink230.xml"/><Relationship Id="rId17" Type="http://schemas.openxmlformats.org/officeDocument/2006/relationships/image" Target="../media/image255.png"/><Relationship Id="rId33" Type="http://schemas.openxmlformats.org/officeDocument/2006/relationships/image" Target="../media/image263.png"/><Relationship Id="rId38" Type="http://schemas.openxmlformats.org/officeDocument/2006/relationships/customXml" Target="../ink/ink243.xml"/><Relationship Id="rId59" Type="http://schemas.openxmlformats.org/officeDocument/2006/relationships/image" Target="../media/image276.png"/><Relationship Id="rId103" Type="http://schemas.openxmlformats.org/officeDocument/2006/relationships/image" Target="../media/image298.png"/><Relationship Id="rId108" Type="http://schemas.openxmlformats.org/officeDocument/2006/relationships/customXml" Target="../ink/ink278.xml"/><Relationship Id="rId124" Type="http://schemas.openxmlformats.org/officeDocument/2006/relationships/customXml" Target="../ink/ink286.xml"/><Relationship Id="rId129" Type="http://schemas.openxmlformats.org/officeDocument/2006/relationships/image" Target="../media/image311.png"/><Relationship Id="rId54" Type="http://schemas.openxmlformats.org/officeDocument/2006/relationships/customXml" Target="../ink/ink251.xml"/><Relationship Id="rId70" Type="http://schemas.openxmlformats.org/officeDocument/2006/relationships/customXml" Target="../ink/ink259.xml"/><Relationship Id="rId75" Type="http://schemas.openxmlformats.org/officeDocument/2006/relationships/image" Target="../media/image284.png"/><Relationship Id="rId91" Type="http://schemas.openxmlformats.org/officeDocument/2006/relationships/image" Target="../media/image292.png"/><Relationship Id="rId96" Type="http://schemas.openxmlformats.org/officeDocument/2006/relationships/customXml" Target="../ink/ink272.xml"/><Relationship Id="rId140" Type="http://schemas.openxmlformats.org/officeDocument/2006/relationships/customXml" Target="../ink/ink2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7.xml"/><Relationship Id="rId23" Type="http://schemas.openxmlformats.org/officeDocument/2006/relationships/image" Target="../media/image258.png"/><Relationship Id="rId28" Type="http://schemas.openxmlformats.org/officeDocument/2006/relationships/customXml" Target="../ink/ink238.xml"/><Relationship Id="rId49" Type="http://schemas.openxmlformats.org/officeDocument/2006/relationships/image" Target="../media/image271.png"/><Relationship Id="rId114" Type="http://schemas.openxmlformats.org/officeDocument/2006/relationships/customXml" Target="../ink/ink281.xml"/><Relationship Id="rId119" Type="http://schemas.openxmlformats.org/officeDocument/2006/relationships/image" Target="../media/image306.png"/><Relationship Id="rId44" Type="http://schemas.openxmlformats.org/officeDocument/2006/relationships/customXml" Target="../ink/ink246.xml"/><Relationship Id="rId60" Type="http://schemas.openxmlformats.org/officeDocument/2006/relationships/customXml" Target="../ink/ink254.xml"/><Relationship Id="rId65" Type="http://schemas.openxmlformats.org/officeDocument/2006/relationships/image" Target="../media/image279.png"/><Relationship Id="rId81" Type="http://schemas.openxmlformats.org/officeDocument/2006/relationships/image" Target="../media/image287.png"/><Relationship Id="rId86" Type="http://schemas.openxmlformats.org/officeDocument/2006/relationships/customXml" Target="../ink/ink267.xml"/><Relationship Id="rId130" Type="http://schemas.openxmlformats.org/officeDocument/2006/relationships/customXml" Target="../ink/ink289.xml"/><Relationship Id="rId135" Type="http://schemas.openxmlformats.org/officeDocument/2006/relationships/image" Target="../media/image314.png"/><Relationship Id="rId13" Type="http://schemas.openxmlformats.org/officeDocument/2006/relationships/image" Target="../media/image253.png"/><Relationship Id="rId18" Type="http://schemas.openxmlformats.org/officeDocument/2006/relationships/customXml" Target="../ink/ink233.xml"/><Relationship Id="rId39" Type="http://schemas.openxmlformats.org/officeDocument/2006/relationships/image" Target="../media/image266.png"/><Relationship Id="rId109" Type="http://schemas.openxmlformats.org/officeDocument/2006/relationships/image" Target="../media/image301.png"/><Relationship Id="rId34" Type="http://schemas.openxmlformats.org/officeDocument/2006/relationships/customXml" Target="../ink/ink241.xml"/><Relationship Id="rId50" Type="http://schemas.openxmlformats.org/officeDocument/2006/relationships/customXml" Target="../ink/ink249.xml"/><Relationship Id="rId55" Type="http://schemas.openxmlformats.org/officeDocument/2006/relationships/image" Target="../media/image274.png"/><Relationship Id="rId76" Type="http://schemas.openxmlformats.org/officeDocument/2006/relationships/customXml" Target="../ink/ink262.xml"/><Relationship Id="rId97" Type="http://schemas.openxmlformats.org/officeDocument/2006/relationships/image" Target="../media/image295.png"/><Relationship Id="rId104" Type="http://schemas.openxmlformats.org/officeDocument/2006/relationships/customXml" Target="../ink/ink276.xml"/><Relationship Id="rId120" Type="http://schemas.openxmlformats.org/officeDocument/2006/relationships/customXml" Target="../ink/ink284.xml"/><Relationship Id="rId125" Type="http://schemas.openxmlformats.org/officeDocument/2006/relationships/image" Target="../media/image309.png"/><Relationship Id="rId141" Type="http://schemas.openxmlformats.org/officeDocument/2006/relationships/image" Target="../media/image317.png"/><Relationship Id="rId7" Type="http://schemas.openxmlformats.org/officeDocument/2006/relationships/image" Target="../media/image250.png"/><Relationship Id="rId71" Type="http://schemas.openxmlformats.org/officeDocument/2006/relationships/image" Target="../media/image282.png"/><Relationship Id="rId92" Type="http://schemas.openxmlformats.org/officeDocument/2006/relationships/customXml" Target="../ink/ink270.xml"/><Relationship Id="rId2" Type="http://schemas.openxmlformats.org/officeDocument/2006/relationships/image" Target="../media/image247.png"/><Relationship Id="rId29" Type="http://schemas.openxmlformats.org/officeDocument/2006/relationships/image" Target="../media/image261.png"/><Relationship Id="rId24" Type="http://schemas.openxmlformats.org/officeDocument/2006/relationships/customXml" Target="../ink/ink236.xml"/><Relationship Id="rId40" Type="http://schemas.openxmlformats.org/officeDocument/2006/relationships/customXml" Target="../ink/ink244.xml"/><Relationship Id="rId45" Type="http://schemas.openxmlformats.org/officeDocument/2006/relationships/image" Target="../media/image269.png"/><Relationship Id="rId66" Type="http://schemas.openxmlformats.org/officeDocument/2006/relationships/customXml" Target="../ink/ink257.xml"/><Relationship Id="rId87" Type="http://schemas.openxmlformats.org/officeDocument/2006/relationships/image" Target="../media/image290.png"/><Relationship Id="rId110" Type="http://schemas.openxmlformats.org/officeDocument/2006/relationships/customXml" Target="../ink/ink279.xml"/><Relationship Id="rId115" Type="http://schemas.openxmlformats.org/officeDocument/2006/relationships/image" Target="../media/image304.png"/><Relationship Id="rId131" Type="http://schemas.openxmlformats.org/officeDocument/2006/relationships/image" Target="../media/image312.png"/><Relationship Id="rId136" Type="http://schemas.openxmlformats.org/officeDocument/2006/relationships/customXml" Target="../ink/ink292.xml"/><Relationship Id="rId61" Type="http://schemas.openxmlformats.org/officeDocument/2006/relationships/image" Target="../media/image277.png"/><Relationship Id="rId82" Type="http://schemas.openxmlformats.org/officeDocument/2006/relationships/customXml" Target="../ink/ink265.xml"/><Relationship Id="rId19" Type="http://schemas.openxmlformats.org/officeDocument/2006/relationships/image" Target="../media/image256.png"/><Relationship Id="rId14" Type="http://schemas.openxmlformats.org/officeDocument/2006/relationships/customXml" Target="../ink/ink231.xml"/><Relationship Id="rId30" Type="http://schemas.openxmlformats.org/officeDocument/2006/relationships/customXml" Target="../ink/ink239.xml"/><Relationship Id="rId35" Type="http://schemas.openxmlformats.org/officeDocument/2006/relationships/image" Target="../media/image264.png"/><Relationship Id="rId56" Type="http://schemas.openxmlformats.org/officeDocument/2006/relationships/customXml" Target="../ink/ink252.xml"/><Relationship Id="rId77" Type="http://schemas.openxmlformats.org/officeDocument/2006/relationships/image" Target="../media/image285.png"/><Relationship Id="rId100" Type="http://schemas.openxmlformats.org/officeDocument/2006/relationships/customXml" Target="../ink/ink274.xml"/><Relationship Id="rId105" Type="http://schemas.openxmlformats.org/officeDocument/2006/relationships/image" Target="../media/image299.png"/><Relationship Id="rId126" Type="http://schemas.openxmlformats.org/officeDocument/2006/relationships/customXml" Target="../ink/ink287.xml"/><Relationship Id="rId8" Type="http://schemas.openxmlformats.org/officeDocument/2006/relationships/customXml" Target="../ink/ink228.xml"/><Relationship Id="rId51" Type="http://schemas.openxmlformats.org/officeDocument/2006/relationships/image" Target="../media/image272.png"/><Relationship Id="rId72" Type="http://schemas.openxmlformats.org/officeDocument/2006/relationships/customXml" Target="../ink/ink260.xml"/><Relationship Id="rId93" Type="http://schemas.openxmlformats.org/officeDocument/2006/relationships/image" Target="../media/image293.png"/><Relationship Id="rId98" Type="http://schemas.openxmlformats.org/officeDocument/2006/relationships/customXml" Target="../ink/ink273.xml"/><Relationship Id="rId121" Type="http://schemas.openxmlformats.org/officeDocument/2006/relationships/image" Target="../media/image307.png"/><Relationship Id="rId3" Type="http://schemas.openxmlformats.org/officeDocument/2006/relationships/image" Target="../media/image248.png"/><Relationship Id="rId25" Type="http://schemas.openxmlformats.org/officeDocument/2006/relationships/image" Target="../media/image259.png"/><Relationship Id="rId46" Type="http://schemas.openxmlformats.org/officeDocument/2006/relationships/customXml" Target="../ink/ink247.xml"/><Relationship Id="rId67" Type="http://schemas.openxmlformats.org/officeDocument/2006/relationships/image" Target="../media/image280.png"/><Relationship Id="rId116" Type="http://schemas.openxmlformats.org/officeDocument/2006/relationships/customXml" Target="../ink/ink282.xml"/><Relationship Id="rId137" Type="http://schemas.openxmlformats.org/officeDocument/2006/relationships/image" Target="../media/image315.png"/><Relationship Id="rId20" Type="http://schemas.openxmlformats.org/officeDocument/2006/relationships/customXml" Target="../ink/ink234.xml"/><Relationship Id="rId41" Type="http://schemas.openxmlformats.org/officeDocument/2006/relationships/image" Target="../media/image267.png"/><Relationship Id="rId62" Type="http://schemas.openxmlformats.org/officeDocument/2006/relationships/customXml" Target="../ink/ink255.xml"/><Relationship Id="rId83" Type="http://schemas.openxmlformats.org/officeDocument/2006/relationships/image" Target="../media/image288.png"/><Relationship Id="rId88" Type="http://schemas.openxmlformats.org/officeDocument/2006/relationships/customXml" Target="../ink/ink268.xml"/><Relationship Id="rId111" Type="http://schemas.openxmlformats.org/officeDocument/2006/relationships/image" Target="../media/image302.png"/><Relationship Id="rId132" Type="http://schemas.openxmlformats.org/officeDocument/2006/relationships/customXml" Target="../ink/ink290.xml"/><Relationship Id="rId15" Type="http://schemas.openxmlformats.org/officeDocument/2006/relationships/image" Target="../media/image254.png"/><Relationship Id="rId36" Type="http://schemas.openxmlformats.org/officeDocument/2006/relationships/customXml" Target="../ink/ink242.xml"/><Relationship Id="rId57" Type="http://schemas.openxmlformats.org/officeDocument/2006/relationships/image" Target="../media/image275.png"/><Relationship Id="rId106" Type="http://schemas.openxmlformats.org/officeDocument/2006/relationships/customXml" Target="../ink/ink277.xml"/><Relationship Id="rId127" Type="http://schemas.openxmlformats.org/officeDocument/2006/relationships/image" Target="../media/image310.png"/><Relationship Id="rId10" Type="http://schemas.openxmlformats.org/officeDocument/2006/relationships/customXml" Target="../ink/ink229.xml"/><Relationship Id="rId31" Type="http://schemas.openxmlformats.org/officeDocument/2006/relationships/image" Target="../media/image262.png"/><Relationship Id="rId52" Type="http://schemas.openxmlformats.org/officeDocument/2006/relationships/customXml" Target="../ink/ink250.xml"/><Relationship Id="rId73" Type="http://schemas.openxmlformats.org/officeDocument/2006/relationships/image" Target="../media/image283.png"/><Relationship Id="rId78" Type="http://schemas.openxmlformats.org/officeDocument/2006/relationships/customXml" Target="../ink/ink263.xml"/><Relationship Id="rId94" Type="http://schemas.openxmlformats.org/officeDocument/2006/relationships/customXml" Target="../ink/ink271.xml"/><Relationship Id="rId99" Type="http://schemas.openxmlformats.org/officeDocument/2006/relationships/image" Target="../media/image296.png"/><Relationship Id="rId101" Type="http://schemas.openxmlformats.org/officeDocument/2006/relationships/image" Target="../media/image297.png"/><Relationship Id="rId122" Type="http://schemas.openxmlformats.org/officeDocument/2006/relationships/customXml" Target="../ink/ink285.xml"/><Relationship Id="rId4" Type="http://schemas.openxmlformats.org/officeDocument/2006/relationships/customXml" Target="../ink/ink226.xml"/><Relationship Id="rId9" Type="http://schemas.openxmlformats.org/officeDocument/2006/relationships/image" Target="../media/image251.png"/><Relationship Id="rId26" Type="http://schemas.openxmlformats.org/officeDocument/2006/relationships/customXml" Target="../ink/ink237.xml"/><Relationship Id="rId47" Type="http://schemas.openxmlformats.org/officeDocument/2006/relationships/image" Target="../media/image270.png"/><Relationship Id="rId68" Type="http://schemas.openxmlformats.org/officeDocument/2006/relationships/customXml" Target="../ink/ink258.xml"/><Relationship Id="rId89" Type="http://schemas.openxmlformats.org/officeDocument/2006/relationships/image" Target="../media/image291.png"/><Relationship Id="rId112" Type="http://schemas.openxmlformats.org/officeDocument/2006/relationships/customXml" Target="../ink/ink280.xml"/><Relationship Id="rId133" Type="http://schemas.openxmlformats.org/officeDocument/2006/relationships/image" Target="../media/image313.png"/><Relationship Id="rId16" Type="http://schemas.openxmlformats.org/officeDocument/2006/relationships/customXml" Target="../ink/ink232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0.png"/><Relationship Id="rId21" Type="http://schemas.openxmlformats.org/officeDocument/2006/relationships/customXml" Target="../ink/ink304.xml"/><Relationship Id="rId42" Type="http://schemas.openxmlformats.org/officeDocument/2006/relationships/image" Target="../media/image338.png"/><Relationship Id="rId47" Type="http://schemas.openxmlformats.org/officeDocument/2006/relationships/customXml" Target="../ink/ink317.xml"/><Relationship Id="rId63" Type="http://schemas.openxmlformats.org/officeDocument/2006/relationships/customXml" Target="../ink/ink325.xml"/><Relationship Id="rId68" Type="http://schemas.openxmlformats.org/officeDocument/2006/relationships/image" Target="../media/image351.png"/><Relationship Id="rId16" Type="http://schemas.openxmlformats.org/officeDocument/2006/relationships/image" Target="../media/image325.png"/><Relationship Id="rId11" Type="http://schemas.openxmlformats.org/officeDocument/2006/relationships/customXml" Target="../ink/ink299.xml"/><Relationship Id="rId32" Type="http://schemas.openxmlformats.org/officeDocument/2006/relationships/image" Target="../media/image333.png"/><Relationship Id="rId37" Type="http://schemas.openxmlformats.org/officeDocument/2006/relationships/customXml" Target="../ink/ink312.xml"/><Relationship Id="rId53" Type="http://schemas.openxmlformats.org/officeDocument/2006/relationships/customXml" Target="../ink/ink320.xml"/><Relationship Id="rId58" Type="http://schemas.openxmlformats.org/officeDocument/2006/relationships/image" Target="../media/image346.png"/><Relationship Id="rId74" Type="http://schemas.openxmlformats.org/officeDocument/2006/relationships/image" Target="../media/image354.png"/><Relationship Id="rId79" Type="http://schemas.openxmlformats.org/officeDocument/2006/relationships/customXml" Target="../ink/ink333.xml"/><Relationship Id="rId5" Type="http://schemas.openxmlformats.org/officeDocument/2006/relationships/customXml" Target="../ink/ink296.xml"/><Relationship Id="rId61" Type="http://schemas.openxmlformats.org/officeDocument/2006/relationships/customXml" Target="../ink/ink324.xml"/><Relationship Id="rId82" Type="http://schemas.openxmlformats.org/officeDocument/2006/relationships/image" Target="../media/image358.png"/><Relationship Id="rId19" Type="http://schemas.openxmlformats.org/officeDocument/2006/relationships/customXml" Target="../ink/ink303.xml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customXml" Target="../ink/ink307.xml"/><Relationship Id="rId30" Type="http://schemas.openxmlformats.org/officeDocument/2006/relationships/image" Target="../media/image332.png"/><Relationship Id="rId35" Type="http://schemas.openxmlformats.org/officeDocument/2006/relationships/customXml" Target="../ink/ink311.xml"/><Relationship Id="rId43" Type="http://schemas.openxmlformats.org/officeDocument/2006/relationships/customXml" Target="../ink/ink315.xml"/><Relationship Id="rId48" Type="http://schemas.openxmlformats.org/officeDocument/2006/relationships/image" Target="../media/image341.png"/><Relationship Id="rId56" Type="http://schemas.openxmlformats.org/officeDocument/2006/relationships/image" Target="../media/image345.png"/><Relationship Id="rId64" Type="http://schemas.openxmlformats.org/officeDocument/2006/relationships/image" Target="../media/image349.png"/><Relationship Id="rId69" Type="http://schemas.openxmlformats.org/officeDocument/2006/relationships/customXml" Target="../ink/ink328.xml"/><Relationship Id="rId77" Type="http://schemas.openxmlformats.org/officeDocument/2006/relationships/customXml" Target="../ink/ink332.xml"/><Relationship Id="rId8" Type="http://schemas.openxmlformats.org/officeDocument/2006/relationships/image" Target="../media/image321.png"/><Relationship Id="rId51" Type="http://schemas.openxmlformats.org/officeDocument/2006/relationships/customXml" Target="../ink/ink319.xml"/><Relationship Id="rId72" Type="http://schemas.openxmlformats.org/officeDocument/2006/relationships/image" Target="../media/image353.png"/><Relationship Id="rId80" Type="http://schemas.openxmlformats.org/officeDocument/2006/relationships/image" Target="../media/image357.png"/><Relationship Id="rId3" Type="http://schemas.openxmlformats.org/officeDocument/2006/relationships/customXml" Target="../ink/ink295.xml"/><Relationship Id="rId12" Type="http://schemas.openxmlformats.org/officeDocument/2006/relationships/image" Target="../media/image323.png"/><Relationship Id="rId17" Type="http://schemas.openxmlformats.org/officeDocument/2006/relationships/customXml" Target="../ink/ink302.xml"/><Relationship Id="rId25" Type="http://schemas.openxmlformats.org/officeDocument/2006/relationships/customXml" Target="../ink/ink306.xml"/><Relationship Id="rId33" Type="http://schemas.openxmlformats.org/officeDocument/2006/relationships/customXml" Target="../ink/ink310.xml"/><Relationship Id="rId38" Type="http://schemas.openxmlformats.org/officeDocument/2006/relationships/image" Target="../media/image336.png"/><Relationship Id="rId46" Type="http://schemas.openxmlformats.org/officeDocument/2006/relationships/image" Target="../media/image340.png"/><Relationship Id="rId59" Type="http://schemas.openxmlformats.org/officeDocument/2006/relationships/customXml" Target="../ink/ink323.xml"/><Relationship Id="rId67" Type="http://schemas.openxmlformats.org/officeDocument/2006/relationships/customXml" Target="../ink/ink327.xml"/><Relationship Id="rId20" Type="http://schemas.openxmlformats.org/officeDocument/2006/relationships/image" Target="../media/image327.png"/><Relationship Id="rId41" Type="http://schemas.openxmlformats.org/officeDocument/2006/relationships/customXml" Target="../ink/ink314.xml"/><Relationship Id="rId54" Type="http://schemas.openxmlformats.org/officeDocument/2006/relationships/image" Target="../media/image344.png"/><Relationship Id="rId62" Type="http://schemas.openxmlformats.org/officeDocument/2006/relationships/image" Target="../media/image348.png"/><Relationship Id="rId70" Type="http://schemas.openxmlformats.org/officeDocument/2006/relationships/image" Target="../media/image352.png"/><Relationship Id="rId75" Type="http://schemas.openxmlformats.org/officeDocument/2006/relationships/customXml" Target="../ink/ink3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5" Type="http://schemas.openxmlformats.org/officeDocument/2006/relationships/customXml" Target="../ink/ink301.xml"/><Relationship Id="rId23" Type="http://schemas.openxmlformats.org/officeDocument/2006/relationships/customXml" Target="../ink/ink305.xml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customXml" Target="../ink/ink318.xml"/><Relationship Id="rId57" Type="http://schemas.openxmlformats.org/officeDocument/2006/relationships/customXml" Target="../ink/ink322.xml"/><Relationship Id="rId10" Type="http://schemas.openxmlformats.org/officeDocument/2006/relationships/image" Target="../media/image322.png"/><Relationship Id="rId31" Type="http://schemas.openxmlformats.org/officeDocument/2006/relationships/customXml" Target="../ink/ink309.xml"/><Relationship Id="rId44" Type="http://schemas.openxmlformats.org/officeDocument/2006/relationships/image" Target="../media/image339.png"/><Relationship Id="rId52" Type="http://schemas.openxmlformats.org/officeDocument/2006/relationships/image" Target="../media/image343.png"/><Relationship Id="rId60" Type="http://schemas.openxmlformats.org/officeDocument/2006/relationships/image" Target="../media/image347.png"/><Relationship Id="rId65" Type="http://schemas.openxmlformats.org/officeDocument/2006/relationships/customXml" Target="../ink/ink326.xml"/><Relationship Id="rId73" Type="http://schemas.openxmlformats.org/officeDocument/2006/relationships/customXml" Target="../ink/ink330.xml"/><Relationship Id="rId78" Type="http://schemas.openxmlformats.org/officeDocument/2006/relationships/image" Target="../media/image356.png"/><Relationship Id="rId81" Type="http://schemas.openxmlformats.org/officeDocument/2006/relationships/customXml" Target="../ink/ink334.xml"/><Relationship Id="rId4" Type="http://schemas.openxmlformats.org/officeDocument/2006/relationships/image" Target="../media/image319.png"/><Relationship Id="rId9" Type="http://schemas.openxmlformats.org/officeDocument/2006/relationships/customXml" Target="../ink/ink298.xml"/><Relationship Id="rId13" Type="http://schemas.openxmlformats.org/officeDocument/2006/relationships/customXml" Target="../ink/ink300.xml"/><Relationship Id="rId18" Type="http://schemas.openxmlformats.org/officeDocument/2006/relationships/image" Target="../media/image326.png"/><Relationship Id="rId39" Type="http://schemas.openxmlformats.org/officeDocument/2006/relationships/customXml" Target="../ink/ink313.xml"/><Relationship Id="rId34" Type="http://schemas.openxmlformats.org/officeDocument/2006/relationships/image" Target="../media/image334.png"/><Relationship Id="rId50" Type="http://schemas.openxmlformats.org/officeDocument/2006/relationships/image" Target="../media/image342.png"/><Relationship Id="rId55" Type="http://schemas.openxmlformats.org/officeDocument/2006/relationships/customXml" Target="../ink/ink321.xml"/><Relationship Id="rId76" Type="http://schemas.openxmlformats.org/officeDocument/2006/relationships/image" Target="../media/image355.png"/><Relationship Id="rId7" Type="http://schemas.openxmlformats.org/officeDocument/2006/relationships/customXml" Target="../ink/ink297.xml"/><Relationship Id="rId71" Type="http://schemas.openxmlformats.org/officeDocument/2006/relationships/customXml" Target="../ink/ink329.xml"/><Relationship Id="rId2" Type="http://schemas.openxmlformats.org/officeDocument/2006/relationships/image" Target="../media/image318.png"/><Relationship Id="rId29" Type="http://schemas.openxmlformats.org/officeDocument/2006/relationships/customXml" Target="../ink/ink308.xml"/><Relationship Id="rId24" Type="http://schemas.openxmlformats.org/officeDocument/2006/relationships/image" Target="../media/image329.png"/><Relationship Id="rId40" Type="http://schemas.openxmlformats.org/officeDocument/2006/relationships/image" Target="../media/image337.png"/><Relationship Id="rId45" Type="http://schemas.openxmlformats.org/officeDocument/2006/relationships/customXml" Target="../ink/ink316.xml"/><Relationship Id="rId66" Type="http://schemas.openxmlformats.org/officeDocument/2006/relationships/image" Target="../media/image3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7.xml"/><Relationship Id="rId13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2.png"/><Relationship Id="rId12" Type="http://schemas.openxmlformats.org/officeDocument/2006/relationships/customXml" Target="../ink/ink339.xml"/><Relationship Id="rId17" Type="http://schemas.openxmlformats.org/officeDocument/2006/relationships/image" Target="../media/image367.png"/><Relationship Id="rId2" Type="http://schemas.openxmlformats.org/officeDocument/2006/relationships/image" Target="../media/image359.png"/><Relationship Id="rId16" Type="http://schemas.openxmlformats.org/officeDocument/2006/relationships/customXml" Target="../ink/ink3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6.xml"/><Relationship Id="rId11" Type="http://schemas.openxmlformats.org/officeDocument/2006/relationships/image" Target="../media/image364.png"/><Relationship Id="rId5" Type="http://schemas.openxmlformats.org/officeDocument/2006/relationships/image" Target="../media/image361.png"/><Relationship Id="rId15" Type="http://schemas.openxmlformats.org/officeDocument/2006/relationships/image" Target="../media/image366.png"/><Relationship Id="rId10" Type="http://schemas.openxmlformats.org/officeDocument/2006/relationships/customXml" Target="../ink/ink338.xml"/><Relationship Id="rId4" Type="http://schemas.openxmlformats.org/officeDocument/2006/relationships/customXml" Target="../ink/ink335.xml"/><Relationship Id="rId9" Type="http://schemas.openxmlformats.org/officeDocument/2006/relationships/image" Target="../media/image363.png"/><Relationship Id="rId14" Type="http://schemas.openxmlformats.org/officeDocument/2006/relationships/customXml" Target="../ink/ink34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customXml" Target="../ink/ink347.xml"/><Relationship Id="rId18" Type="http://schemas.openxmlformats.org/officeDocument/2006/relationships/image" Target="../media/image376.png"/><Relationship Id="rId26" Type="http://schemas.openxmlformats.org/officeDocument/2006/relationships/image" Target="../media/image380.png"/><Relationship Id="rId3" Type="http://schemas.openxmlformats.org/officeDocument/2006/relationships/customXml" Target="../ink/ink342.xml"/><Relationship Id="rId21" Type="http://schemas.openxmlformats.org/officeDocument/2006/relationships/customXml" Target="../ink/ink351.xml"/><Relationship Id="rId7" Type="http://schemas.openxmlformats.org/officeDocument/2006/relationships/customXml" Target="../ink/ink344.xml"/><Relationship Id="rId12" Type="http://schemas.openxmlformats.org/officeDocument/2006/relationships/image" Target="../media/image373.png"/><Relationship Id="rId17" Type="http://schemas.openxmlformats.org/officeDocument/2006/relationships/customXml" Target="../ink/ink349.xml"/><Relationship Id="rId25" Type="http://schemas.openxmlformats.org/officeDocument/2006/relationships/customXml" Target="../ink/ink353.xml"/><Relationship Id="rId2" Type="http://schemas.openxmlformats.org/officeDocument/2006/relationships/image" Target="../media/image368.png"/><Relationship Id="rId16" Type="http://schemas.openxmlformats.org/officeDocument/2006/relationships/image" Target="../media/image375.png"/><Relationship Id="rId20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customXml" Target="../ink/ink346.xml"/><Relationship Id="rId24" Type="http://schemas.openxmlformats.org/officeDocument/2006/relationships/image" Target="../media/image379.png"/><Relationship Id="rId5" Type="http://schemas.openxmlformats.org/officeDocument/2006/relationships/customXml" Target="../ink/ink343.xml"/><Relationship Id="rId15" Type="http://schemas.openxmlformats.org/officeDocument/2006/relationships/customXml" Target="../ink/ink348.xml"/><Relationship Id="rId23" Type="http://schemas.openxmlformats.org/officeDocument/2006/relationships/customXml" Target="../ink/ink352.xml"/><Relationship Id="rId28" Type="http://schemas.openxmlformats.org/officeDocument/2006/relationships/image" Target="../media/image381.png"/><Relationship Id="rId10" Type="http://schemas.openxmlformats.org/officeDocument/2006/relationships/image" Target="../media/image372.png"/><Relationship Id="rId19" Type="http://schemas.openxmlformats.org/officeDocument/2006/relationships/customXml" Target="../ink/ink350.xml"/><Relationship Id="rId4" Type="http://schemas.openxmlformats.org/officeDocument/2006/relationships/image" Target="../media/image369.png"/><Relationship Id="rId9" Type="http://schemas.openxmlformats.org/officeDocument/2006/relationships/customXml" Target="../ink/ink345.xml"/><Relationship Id="rId14" Type="http://schemas.openxmlformats.org/officeDocument/2006/relationships/image" Target="../media/image374.png"/><Relationship Id="rId22" Type="http://schemas.openxmlformats.org/officeDocument/2006/relationships/image" Target="../media/image378.png"/><Relationship Id="rId27" Type="http://schemas.openxmlformats.org/officeDocument/2006/relationships/customXml" Target="../ink/ink3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.png"/><Relationship Id="rId21" Type="http://schemas.openxmlformats.org/officeDocument/2006/relationships/customXml" Target="../ink/ink8.xml"/><Relationship Id="rId42" Type="http://schemas.openxmlformats.org/officeDocument/2006/relationships/image" Target="../media/image23.png"/><Relationship Id="rId47" Type="http://schemas.openxmlformats.org/officeDocument/2006/relationships/customXml" Target="../ink/ink21.xml"/><Relationship Id="rId63" Type="http://schemas.openxmlformats.org/officeDocument/2006/relationships/customXml" Target="../ink/ink29.xml"/><Relationship Id="rId68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9" Type="http://schemas.openxmlformats.org/officeDocument/2006/relationships/customXml" Target="../ink/ink12.xml"/><Relationship Id="rId11" Type="http://schemas.openxmlformats.org/officeDocument/2006/relationships/customXml" Target="../ink/ink3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6.xml"/><Relationship Id="rId40" Type="http://schemas.openxmlformats.org/officeDocument/2006/relationships/image" Target="../media/image22.png"/><Relationship Id="rId45" Type="http://schemas.openxmlformats.org/officeDocument/2006/relationships/customXml" Target="../ink/ink20.xml"/><Relationship Id="rId53" Type="http://schemas.openxmlformats.org/officeDocument/2006/relationships/customXml" Target="../ink/ink24.xml"/><Relationship Id="rId58" Type="http://schemas.openxmlformats.org/officeDocument/2006/relationships/image" Target="../media/image31.png"/><Relationship Id="rId66" Type="http://schemas.openxmlformats.org/officeDocument/2006/relationships/image" Target="../media/image35.png"/><Relationship Id="rId74" Type="http://schemas.openxmlformats.org/officeDocument/2006/relationships/image" Target="../media/image39.png"/><Relationship Id="rId5" Type="http://schemas.openxmlformats.org/officeDocument/2006/relationships/image" Target="../media/image4.PNG"/><Relationship Id="rId61" Type="http://schemas.openxmlformats.org/officeDocument/2006/relationships/customXml" Target="../ink/ink28.xml"/><Relationship Id="rId19" Type="http://schemas.openxmlformats.org/officeDocument/2006/relationships/customXml" Target="../ink/ink7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1.xml"/><Relationship Id="rId30" Type="http://schemas.openxmlformats.org/officeDocument/2006/relationships/image" Target="../media/image17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26.png"/><Relationship Id="rId56" Type="http://schemas.openxmlformats.org/officeDocument/2006/relationships/image" Target="../media/image30.png"/><Relationship Id="rId64" Type="http://schemas.openxmlformats.org/officeDocument/2006/relationships/image" Target="../media/image34.png"/><Relationship Id="rId69" Type="http://schemas.openxmlformats.org/officeDocument/2006/relationships/customXml" Target="../ink/ink32.xml"/><Relationship Id="rId8" Type="http://schemas.openxmlformats.org/officeDocument/2006/relationships/image" Target="../media/image6.png"/><Relationship Id="rId51" Type="http://schemas.openxmlformats.org/officeDocument/2006/relationships/customXml" Target="../ink/ink23.xml"/><Relationship Id="rId72" Type="http://schemas.openxmlformats.org/officeDocument/2006/relationships/image" Target="../media/image38.png"/><Relationship Id="rId3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59" Type="http://schemas.openxmlformats.org/officeDocument/2006/relationships/customXml" Target="../ink/ink27.xml"/><Relationship Id="rId67" Type="http://schemas.openxmlformats.org/officeDocument/2006/relationships/customXml" Target="../ink/ink31.xml"/><Relationship Id="rId20" Type="http://schemas.openxmlformats.org/officeDocument/2006/relationships/image" Target="../media/image12.png"/><Relationship Id="rId41" Type="http://schemas.openxmlformats.org/officeDocument/2006/relationships/customXml" Target="../ink/ink18.xml"/><Relationship Id="rId54" Type="http://schemas.openxmlformats.org/officeDocument/2006/relationships/image" Target="../media/image29.png"/><Relationship Id="rId62" Type="http://schemas.openxmlformats.org/officeDocument/2006/relationships/image" Target="../media/image33.png"/><Relationship Id="rId7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10" Type="http://schemas.openxmlformats.org/officeDocument/2006/relationships/image" Target="../media/image7.png"/><Relationship Id="rId31" Type="http://schemas.openxmlformats.org/officeDocument/2006/relationships/customXml" Target="../ink/ink13.xml"/><Relationship Id="rId44" Type="http://schemas.openxmlformats.org/officeDocument/2006/relationships/image" Target="../media/image24.png"/><Relationship Id="rId52" Type="http://schemas.openxmlformats.org/officeDocument/2006/relationships/image" Target="../media/image28.png"/><Relationship Id="rId60" Type="http://schemas.openxmlformats.org/officeDocument/2006/relationships/image" Target="../media/image32.png"/><Relationship Id="rId65" Type="http://schemas.openxmlformats.org/officeDocument/2006/relationships/customXml" Target="../ink/ink30.xml"/><Relationship Id="rId73" Type="http://schemas.openxmlformats.org/officeDocument/2006/relationships/customXml" Target="../ink/ink34.xml"/><Relationship Id="rId4" Type="http://schemas.openxmlformats.org/officeDocument/2006/relationships/image" Target="../media/image3.png"/><Relationship Id="rId9" Type="http://schemas.openxmlformats.org/officeDocument/2006/relationships/customXml" Target="../ink/ink2.xml"/><Relationship Id="rId13" Type="http://schemas.openxmlformats.org/officeDocument/2006/relationships/customXml" Target="../ink/ink4.xml"/><Relationship Id="rId18" Type="http://schemas.openxmlformats.org/officeDocument/2006/relationships/image" Target="../media/image11.png"/><Relationship Id="rId39" Type="http://schemas.openxmlformats.org/officeDocument/2006/relationships/customXml" Target="../ink/ink17.xml"/><Relationship Id="rId34" Type="http://schemas.openxmlformats.org/officeDocument/2006/relationships/image" Target="../media/image19.png"/><Relationship Id="rId50" Type="http://schemas.openxmlformats.org/officeDocument/2006/relationships/image" Target="../media/image27.png"/><Relationship Id="rId55" Type="http://schemas.openxmlformats.org/officeDocument/2006/relationships/customXml" Target="../ink/ink25.xml"/><Relationship Id="rId7" Type="http://schemas.openxmlformats.org/officeDocument/2006/relationships/customXml" Target="../ink/ink1.xml"/><Relationship Id="rId71" Type="http://schemas.openxmlformats.org/officeDocument/2006/relationships/customXml" Target="../ink/ink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e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customXml" Target="../ink/ink355.xml"/><Relationship Id="rId7" Type="http://schemas.openxmlformats.org/officeDocument/2006/relationships/customXml" Target="../ink/ink357.xml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customXml" Target="../ink/ink356.xml"/><Relationship Id="rId4" Type="http://schemas.openxmlformats.org/officeDocument/2006/relationships/image" Target="../media/image39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3.xml"/><Relationship Id="rId18" Type="http://schemas.openxmlformats.org/officeDocument/2006/relationships/image" Target="../media/image408.png"/><Relationship Id="rId26" Type="http://schemas.openxmlformats.org/officeDocument/2006/relationships/image" Target="../media/image412.png"/><Relationship Id="rId39" Type="http://schemas.openxmlformats.org/officeDocument/2006/relationships/customXml" Target="../ink/ink376.xml"/><Relationship Id="rId21" Type="http://schemas.openxmlformats.org/officeDocument/2006/relationships/customXml" Target="../ink/ink367.xml"/><Relationship Id="rId34" Type="http://schemas.openxmlformats.org/officeDocument/2006/relationships/image" Target="../media/image416.png"/><Relationship Id="rId42" Type="http://schemas.openxmlformats.org/officeDocument/2006/relationships/image" Target="../media/image420.png"/><Relationship Id="rId47" Type="http://schemas.openxmlformats.org/officeDocument/2006/relationships/customXml" Target="../ink/ink380.xml"/><Relationship Id="rId50" Type="http://schemas.openxmlformats.org/officeDocument/2006/relationships/image" Target="../media/image424.png"/><Relationship Id="rId7" Type="http://schemas.openxmlformats.org/officeDocument/2006/relationships/customXml" Target="../ink/ink360.xml"/><Relationship Id="rId2" Type="http://schemas.openxmlformats.org/officeDocument/2006/relationships/image" Target="../media/image400.png"/><Relationship Id="rId16" Type="http://schemas.openxmlformats.org/officeDocument/2006/relationships/image" Target="../media/image407.png"/><Relationship Id="rId29" Type="http://schemas.openxmlformats.org/officeDocument/2006/relationships/customXml" Target="../ink/ink371.xml"/><Relationship Id="rId11" Type="http://schemas.openxmlformats.org/officeDocument/2006/relationships/customXml" Target="../ink/ink362.xml"/><Relationship Id="rId24" Type="http://schemas.openxmlformats.org/officeDocument/2006/relationships/image" Target="../media/image411.png"/><Relationship Id="rId32" Type="http://schemas.openxmlformats.org/officeDocument/2006/relationships/image" Target="../media/image415.png"/><Relationship Id="rId37" Type="http://schemas.openxmlformats.org/officeDocument/2006/relationships/customXml" Target="../ink/ink375.xml"/><Relationship Id="rId40" Type="http://schemas.openxmlformats.org/officeDocument/2006/relationships/image" Target="../media/image419.png"/><Relationship Id="rId45" Type="http://schemas.openxmlformats.org/officeDocument/2006/relationships/customXml" Target="../ink/ink379.xml"/><Relationship Id="rId53" Type="http://schemas.openxmlformats.org/officeDocument/2006/relationships/customXml" Target="../ink/ink383.xml"/><Relationship Id="rId5" Type="http://schemas.openxmlformats.org/officeDocument/2006/relationships/customXml" Target="../ink/ink359.xml"/><Relationship Id="rId10" Type="http://schemas.openxmlformats.org/officeDocument/2006/relationships/image" Target="../media/image404.png"/><Relationship Id="rId19" Type="http://schemas.openxmlformats.org/officeDocument/2006/relationships/customXml" Target="../ink/ink366.xml"/><Relationship Id="rId31" Type="http://schemas.openxmlformats.org/officeDocument/2006/relationships/customXml" Target="../ink/ink372.xml"/><Relationship Id="rId44" Type="http://schemas.openxmlformats.org/officeDocument/2006/relationships/image" Target="../media/image421.png"/><Relationship Id="rId52" Type="http://schemas.openxmlformats.org/officeDocument/2006/relationships/image" Target="../media/image425.png"/><Relationship Id="rId4" Type="http://schemas.openxmlformats.org/officeDocument/2006/relationships/image" Target="../media/image401.png"/><Relationship Id="rId9" Type="http://schemas.openxmlformats.org/officeDocument/2006/relationships/customXml" Target="../ink/ink361.xml"/><Relationship Id="rId14" Type="http://schemas.openxmlformats.org/officeDocument/2006/relationships/image" Target="../media/image406.png"/><Relationship Id="rId22" Type="http://schemas.openxmlformats.org/officeDocument/2006/relationships/image" Target="../media/image410.png"/><Relationship Id="rId27" Type="http://schemas.openxmlformats.org/officeDocument/2006/relationships/customXml" Target="../ink/ink370.xml"/><Relationship Id="rId30" Type="http://schemas.openxmlformats.org/officeDocument/2006/relationships/image" Target="../media/image414.png"/><Relationship Id="rId35" Type="http://schemas.openxmlformats.org/officeDocument/2006/relationships/customXml" Target="../ink/ink374.xml"/><Relationship Id="rId43" Type="http://schemas.openxmlformats.org/officeDocument/2006/relationships/customXml" Target="../ink/ink378.xml"/><Relationship Id="rId48" Type="http://schemas.openxmlformats.org/officeDocument/2006/relationships/image" Target="../media/image423.png"/><Relationship Id="rId8" Type="http://schemas.openxmlformats.org/officeDocument/2006/relationships/image" Target="../media/image403.png"/><Relationship Id="rId51" Type="http://schemas.openxmlformats.org/officeDocument/2006/relationships/customXml" Target="../ink/ink382.xml"/><Relationship Id="rId3" Type="http://schemas.openxmlformats.org/officeDocument/2006/relationships/customXml" Target="../ink/ink358.xml"/><Relationship Id="rId12" Type="http://schemas.openxmlformats.org/officeDocument/2006/relationships/image" Target="../media/image405.png"/><Relationship Id="rId17" Type="http://schemas.openxmlformats.org/officeDocument/2006/relationships/customXml" Target="../ink/ink365.xml"/><Relationship Id="rId25" Type="http://schemas.openxmlformats.org/officeDocument/2006/relationships/customXml" Target="../ink/ink369.xml"/><Relationship Id="rId33" Type="http://schemas.openxmlformats.org/officeDocument/2006/relationships/customXml" Target="../ink/ink373.xml"/><Relationship Id="rId38" Type="http://schemas.openxmlformats.org/officeDocument/2006/relationships/image" Target="../media/image418.png"/><Relationship Id="rId46" Type="http://schemas.openxmlformats.org/officeDocument/2006/relationships/image" Target="../media/image422.png"/><Relationship Id="rId20" Type="http://schemas.openxmlformats.org/officeDocument/2006/relationships/image" Target="../media/image409.png"/><Relationship Id="rId41" Type="http://schemas.openxmlformats.org/officeDocument/2006/relationships/customXml" Target="../ink/ink377.xml"/><Relationship Id="rId54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15" Type="http://schemas.openxmlformats.org/officeDocument/2006/relationships/customXml" Target="../ink/ink364.xml"/><Relationship Id="rId23" Type="http://schemas.openxmlformats.org/officeDocument/2006/relationships/customXml" Target="../ink/ink368.xml"/><Relationship Id="rId28" Type="http://schemas.openxmlformats.org/officeDocument/2006/relationships/image" Target="../media/image413.png"/><Relationship Id="rId36" Type="http://schemas.openxmlformats.org/officeDocument/2006/relationships/image" Target="../media/image417.png"/><Relationship Id="rId49" Type="http://schemas.openxmlformats.org/officeDocument/2006/relationships/customXml" Target="../ink/ink381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9.xml"/><Relationship Id="rId18" Type="http://schemas.openxmlformats.org/officeDocument/2006/relationships/image" Target="../media/image435.png"/><Relationship Id="rId26" Type="http://schemas.openxmlformats.org/officeDocument/2006/relationships/image" Target="../media/image439.png"/><Relationship Id="rId39" Type="http://schemas.openxmlformats.org/officeDocument/2006/relationships/customXml" Target="../ink/ink402.xml"/><Relationship Id="rId21" Type="http://schemas.openxmlformats.org/officeDocument/2006/relationships/customXml" Target="../ink/ink393.xml"/><Relationship Id="rId34" Type="http://schemas.openxmlformats.org/officeDocument/2006/relationships/image" Target="../media/image443.png"/><Relationship Id="rId42" Type="http://schemas.openxmlformats.org/officeDocument/2006/relationships/image" Target="../media/image447.png"/><Relationship Id="rId7" Type="http://schemas.openxmlformats.org/officeDocument/2006/relationships/customXml" Target="../ink/ink386.xml"/><Relationship Id="rId2" Type="http://schemas.openxmlformats.org/officeDocument/2006/relationships/image" Target="../media/image427.png"/><Relationship Id="rId16" Type="http://schemas.openxmlformats.org/officeDocument/2006/relationships/image" Target="../media/image434.png"/><Relationship Id="rId20" Type="http://schemas.openxmlformats.org/officeDocument/2006/relationships/image" Target="../media/image436.png"/><Relationship Id="rId29" Type="http://schemas.openxmlformats.org/officeDocument/2006/relationships/customXml" Target="../ink/ink397.xml"/><Relationship Id="rId41" Type="http://schemas.openxmlformats.org/officeDocument/2006/relationships/customXml" Target="../ink/ink4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11" Type="http://schemas.openxmlformats.org/officeDocument/2006/relationships/customXml" Target="../ink/ink388.xml"/><Relationship Id="rId24" Type="http://schemas.openxmlformats.org/officeDocument/2006/relationships/image" Target="../media/image438.png"/><Relationship Id="rId32" Type="http://schemas.openxmlformats.org/officeDocument/2006/relationships/image" Target="../media/image442.png"/><Relationship Id="rId37" Type="http://schemas.openxmlformats.org/officeDocument/2006/relationships/customXml" Target="../ink/ink401.xml"/><Relationship Id="rId40" Type="http://schemas.openxmlformats.org/officeDocument/2006/relationships/image" Target="../media/image446.png"/><Relationship Id="rId5" Type="http://schemas.openxmlformats.org/officeDocument/2006/relationships/customXml" Target="../ink/ink385.xml"/><Relationship Id="rId15" Type="http://schemas.openxmlformats.org/officeDocument/2006/relationships/customXml" Target="../ink/ink390.xml"/><Relationship Id="rId23" Type="http://schemas.openxmlformats.org/officeDocument/2006/relationships/customXml" Target="../ink/ink394.xml"/><Relationship Id="rId28" Type="http://schemas.openxmlformats.org/officeDocument/2006/relationships/image" Target="../media/image440.png"/><Relationship Id="rId36" Type="http://schemas.openxmlformats.org/officeDocument/2006/relationships/image" Target="../media/image444.png"/><Relationship Id="rId10" Type="http://schemas.openxmlformats.org/officeDocument/2006/relationships/image" Target="../media/image431.png"/><Relationship Id="rId19" Type="http://schemas.openxmlformats.org/officeDocument/2006/relationships/customXml" Target="../ink/ink392.xml"/><Relationship Id="rId31" Type="http://schemas.openxmlformats.org/officeDocument/2006/relationships/customXml" Target="../ink/ink398.xml"/><Relationship Id="rId44" Type="http://schemas.openxmlformats.org/officeDocument/2006/relationships/image" Target="../media/image448.png"/><Relationship Id="rId4" Type="http://schemas.openxmlformats.org/officeDocument/2006/relationships/image" Target="../media/image428.png"/><Relationship Id="rId9" Type="http://schemas.openxmlformats.org/officeDocument/2006/relationships/customXml" Target="../ink/ink387.xml"/><Relationship Id="rId14" Type="http://schemas.openxmlformats.org/officeDocument/2006/relationships/image" Target="../media/image433.png"/><Relationship Id="rId22" Type="http://schemas.openxmlformats.org/officeDocument/2006/relationships/image" Target="../media/image437.png"/><Relationship Id="rId27" Type="http://schemas.openxmlformats.org/officeDocument/2006/relationships/customXml" Target="../ink/ink396.xml"/><Relationship Id="rId30" Type="http://schemas.openxmlformats.org/officeDocument/2006/relationships/image" Target="../media/image441.png"/><Relationship Id="rId35" Type="http://schemas.openxmlformats.org/officeDocument/2006/relationships/customXml" Target="../ink/ink400.xml"/><Relationship Id="rId43" Type="http://schemas.openxmlformats.org/officeDocument/2006/relationships/customXml" Target="../ink/ink404.xml"/><Relationship Id="rId8" Type="http://schemas.openxmlformats.org/officeDocument/2006/relationships/image" Target="../media/image430.png"/><Relationship Id="rId3" Type="http://schemas.openxmlformats.org/officeDocument/2006/relationships/customXml" Target="../ink/ink384.xml"/><Relationship Id="rId12" Type="http://schemas.openxmlformats.org/officeDocument/2006/relationships/image" Target="../media/image432.png"/><Relationship Id="rId17" Type="http://schemas.openxmlformats.org/officeDocument/2006/relationships/customXml" Target="../ink/ink391.xml"/><Relationship Id="rId25" Type="http://schemas.openxmlformats.org/officeDocument/2006/relationships/customXml" Target="../ink/ink395.xml"/><Relationship Id="rId33" Type="http://schemas.openxmlformats.org/officeDocument/2006/relationships/customXml" Target="../ink/ink399.xml"/><Relationship Id="rId38" Type="http://schemas.openxmlformats.org/officeDocument/2006/relationships/image" Target="../media/image4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9" Type="http://schemas.openxmlformats.org/officeDocument/2006/relationships/customXml" Target="../ink/ink52.xml"/><Relationship Id="rId21" Type="http://schemas.openxmlformats.org/officeDocument/2006/relationships/customXml" Target="../ink/ink43.xml"/><Relationship Id="rId34" Type="http://schemas.openxmlformats.org/officeDocument/2006/relationships/image" Target="../media/image57.png"/><Relationship Id="rId42" Type="http://schemas.openxmlformats.org/officeDocument/2006/relationships/image" Target="../media/image61.png"/><Relationship Id="rId47" Type="http://schemas.openxmlformats.org/officeDocument/2006/relationships/customXml" Target="../ink/ink56.xml"/><Relationship Id="rId50" Type="http://schemas.openxmlformats.org/officeDocument/2006/relationships/image" Target="../media/image65.png"/><Relationship Id="rId55" Type="http://schemas.openxmlformats.org/officeDocument/2006/relationships/customXml" Target="../ink/ink60.xml"/><Relationship Id="rId7" Type="http://schemas.openxmlformats.org/officeDocument/2006/relationships/customXml" Target="../ink/ink36.xml"/><Relationship Id="rId2" Type="http://schemas.openxmlformats.org/officeDocument/2006/relationships/image" Target="../media/image40.png"/><Relationship Id="rId16" Type="http://schemas.openxmlformats.org/officeDocument/2006/relationships/image" Target="../media/image48.png"/><Relationship Id="rId29" Type="http://schemas.openxmlformats.org/officeDocument/2006/relationships/customXml" Target="../ink/ink47.xml"/><Relationship Id="rId11" Type="http://schemas.openxmlformats.org/officeDocument/2006/relationships/customXml" Target="../ink/ink38.xml"/><Relationship Id="rId24" Type="http://schemas.openxmlformats.org/officeDocument/2006/relationships/image" Target="../media/image52.png"/><Relationship Id="rId32" Type="http://schemas.openxmlformats.org/officeDocument/2006/relationships/image" Target="../media/image56.png"/><Relationship Id="rId37" Type="http://schemas.openxmlformats.org/officeDocument/2006/relationships/customXml" Target="../ink/ink51.xml"/><Relationship Id="rId40" Type="http://schemas.openxmlformats.org/officeDocument/2006/relationships/image" Target="../media/image60.png"/><Relationship Id="rId45" Type="http://schemas.openxmlformats.org/officeDocument/2006/relationships/customXml" Target="../ink/ink55.xml"/><Relationship Id="rId53" Type="http://schemas.openxmlformats.org/officeDocument/2006/relationships/customXml" Target="../ink/ink59.xml"/><Relationship Id="rId5" Type="http://schemas.openxmlformats.org/officeDocument/2006/relationships/customXml" Target="../ink/ink35.xml"/><Relationship Id="rId10" Type="http://schemas.openxmlformats.org/officeDocument/2006/relationships/image" Target="../media/image45.png"/><Relationship Id="rId19" Type="http://schemas.openxmlformats.org/officeDocument/2006/relationships/customXml" Target="../ink/ink42.xml"/><Relationship Id="rId31" Type="http://schemas.openxmlformats.org/officeDocument/2006/relationships/customXml" Target="../ink/ink48.xml"/><Relationship Id="rId44" Type="http://schemas.openxmlformats.org/officeDocument/2006/relationships/image" Target="../media/image62.png"/><Relationship Id="rId52" Type="http://schemas.openxmlformats.org/officeDocument/2006/relationships/image" Target="../media/image66.png"/><Relationship Id="rId4" Type="http://schemas.openxmlformats.org/officeDocument/2006/relationships/image" Target="../media/image42.png"/><Relationship Id="rId9" Type="http://schemas.openxmlformats.org/officeDocument/2006/relationships/customXml" Target="../ink/ink37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46.xml"/><Relationship Id="rId30" Type="http://schemas.openxmlformats.org/officeDocument/2006/relationships/image" Target="../media/image55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64.png"/><Relationship Id="rId56" Type="http://schemas.openxmlformats.org/officeDocument/2006/relationships/image" Target="../media/image68.png"/><Relationship Id="rId8" Type="http://schemas.openxmlformats.org/officeDocument/2006/relationships/image" Target="../media/image44.png"/><Relationship Id="rId51" Type="http://schemas.openxmlformats.org/officeDocument/2006/relationships/customXml" Target="../ink/ink58.xml"/><Relationship Id="rId3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59.png"/><Relationship Id="rId46" Type="http://schemas.openxmlformats.org/officeDocument/2006/relationships/image" Target="../media/image63.png"/><Relationship Id="rId20" Type="http://schemas.openxmlformats.org/officeDocument/2006/relationships/image" Target="../media/image50.png"/><Relationship Id="rId41" Type="http://schemas.openxmlformats.org/officeDocument/2006/relationships/customXml" Target="../ink/ink53.xml"/><Relationship Id="rId5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.png"/><Relationship Id="rId36" Type="http://schemas.openxmlformats.org/officeDocument/2006/relationships/image" Target="../media/image58.png"/><Relationship Id="rId49" Type="http://schemas.openxmlformats.org/officeDocument/2006/relationships/customXml" Target="../ink/ink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customXml" Target="../ink/ink405.xml"/><Relationship Id="rId7" Type="http://schemas.openxmlformats.org/officeDocument/2006/relationships/customXml" Target="../ink/ink407.xml"/><Relationship Id="rId12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11" Type="http://schemas.openxmlformats.org/officeDocument/2006/relationships/customXml" Target="../ink/ink409.xml"/><Relationship Id="rId5" Type="http://schemas.openxmlformats.org/officeDocument/2006/relationships/customXml" Target="../ink/ink406.xml"/><Relationship Id="rId10" Type="http://schemas.openxmlformats.org/officeDocument/2006/relationships/image" Target="../media/image455.png"/><Relationship Id="rId4" Type="http://schemas.openxmlformats.org/officeDocument/2006/relationships/image" Target="../media/image452.png"/><Relationship Id="rId9" Type="http://schemas.openxmlformats.org/officeDocument/2006/relationships/customXml" Target="../ink/ink40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customXml" Target="../ink/ink65.xml"/><Relationship Id="rId18" Type="http://schemas.openxmlformats.org/officeDocument/2006/relationships/image" Target="../media/image77.png"/><Relationship Id="rId3" Type="http://schemas.openxmlformats.org/officeDocument/2006/relationships/image" Target="../media/image69.png"/><Relationship Id="rId7" Type="http://schemas.openxmlformats.org/officeDocument/2006/relationships/customXml" Target="../ink/ink62.xml"/><Relationship Id="rId12" Type="http://schemas.openxmlformats.org/officeDocument/2006/relationships/image" Target="../media/image74.png"/><Relationship Id="rId17" Type="http://schemas.openxmlformats.org/officeDocument/2006/relationships/customXml" Target="../ink/ink67.xml"/><Relationship Id="rId2" Type="http://schemas.openxmlformats.org/officeDocument/2006/relationships/image" Target="../media/image40.png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customXml" Target="../ink/ink64.xml"/><Relationship Id="rId5" Type="http://schemas.openxmlformats.org/officeDocument/2006/relationships/customXml" Target="../ink/ink61.xml"/><Relationship Id="rId15" Type="http://schemas.openxmlformats.org/officeDocument/2006/relationships/customXml" Target="../ink/ink66.xml"/><Relationship Id="rId10" Type="http://schemas.openxmlformats.org/officeDocument/2006/relationships/image" Target="../media/image73.png"/><Relationship Id="rId19" Type="http://schemas.openxmlformats.org/officeDocument/2006/relationships/customXml" Target="../ink/ink68.xml"/><Relationship Id="rId4" Type="http://schemas.openxmlformats.org/officeDocument/2006/relationships/image" Target="../media/image70.png"/><Relationship Id="rId9" Type="http://schemas.openxmlformats.org/officeDocument/2006/relationships/customXml" Target="../ink/ink63.xml"/><Relationship Id="rId1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0.xml"/><Relationship Id="rId21" Type="http://schemas.openxmlformats.org/officeDocument/2006/relationships/image" Target="../media/image89.png"/><Relationship Id="rId42" Type="http://schemas.openxmlformats.org/officeDocument/2006/relationships/customXml" Target="../ink/ink88.xml"/><Relationship Id="rId47" Type="http://schemas.openxmlformats.org/officeDocument/2006/relationships/image" Target="../media/image102.png"/><Relationship Id="rId63" Type="http://schemas.openxmlformats.org/officeDocument/2006/relationships/image" Target="../media/image110.png"/><Relationship Id="rId68" Type="http://schemas.openxmlformats.org/officeDocument/2006/relationships/customXml" Target="../ink/ink101.xml"/><Relationship Id="rId84" Type="http://schemas.openxmlformats.org/officeDocument/2006/relationships/customXml" Target="../ink/ink109.xml"/><Relationship Id="rId89" Type="http://schemas.openxmlformats.org/officeDocument/2006/relationships/image" Target="../media/image123.png"/><Relationship Id="rId16" Type="http://schemas.openxmlformats.org/officeDocument/2006/relationships/customXml" Target="../ink/ink75.xml"/><Relationship Id="rId11" Type="http://schemas.openxmlformats.org/officeDocument/2006/relationships/image" Target="../media/image84.png"/><Relationship Id="rId32" Type="http://schemas.openxmlformats.org/officeDocument/2006/relationships/customXml" Target="../ink/ink83.xml"/><Relationship Id="rId37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customXml" Target="../ink/ink96.xml"/><Relationship Id="rId74" Type="http://schemas.openxmlformats.org/officeDocument/2006/relationships/customXml" Target="../ink/ink104.xml"/><Relationship Id="rId79" Type="http://schemas.openxmlformats.org/officeDocument/2006/relationships/image" Target="../media/image118.png"/><Relationship Id="rId5" Type="http://schemas.openxmlformats.org/officeDocument/2006/relationships/image" Target="../media/image81.png"/><Relationship Id="rId90" Type="http://schemas.openxmlformats.org/officeDocument/2006/relationships/customXml" Target="../ink/ink112.xml"/><Relationship Id="rId95" Type="http://schemas.openxmlformats.org/officeDocument/2006/relationships/image" Target="../media/image126.png"/><Relationship Id="rId22" Type="http://schemas.openxmlformats.org/officeDocument/2006/relationships/customXml" Target="../ink/ink78.xml"/><Relationship Id="rId27" Type="http://schemas.openxmlformats.org/officeDocument/2006/relationships/image" Target="../media/image92.png"/><Relationship Id="rId43" Type="http://schemas.openxmlformats.org/officeDocument/2006/relationships/image" Target="../media/image100.png"/><Relationship Id="rId48" Type="http://schemas.openxmlformats.org/officeDocument/2006/relationships/customXml" Target="../ink/ink91.xml"/><Relationship Id="rId64" Type="http://schemas.openxmlformats.org/officeDocument/2006/relationships/customXml" Target="../ink/ink99.xml"/><Relationship Id="rId69" Type="http://schemas.openxmlformats.org/officeDocument/2006/relationships/image" Target="../media/image113.png"/><Relationship Id="rId80" Type="http://schemas.openxmlformats.org/officeDocument/2006/relationships/customXml" Target="../ink/ink107.xml"/><Relationship Id="rId85" Type="http://schemas.openxmlformats.org/officeDocument/2006/relationships/image" Target="../media/image121.png"/><Relationship Id="rId12" Type="http://schemas.openxmlformats.org/officeDocument/2006/relationships/customXml" Target="../ink/ink73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86.xml"/><Relationship Id="rId46" Type="http://schemas.openxmlformats.org/officeDocument/2006/relationships/customXml" Target="../ink/ink90.xml"/><Relationship Id="rId59" Type="http://schemas.openxmlformats.org/officeDocument/2006/relationships/image" Target="../media/image108.png"/><Relationship Id="rId67" Type="http://schemas.openxmlformats.org/officeDocument/2006/relationships/image" Target="../media/image112.png"/><Relationship Id="rId20" Type="http://schemas.openxmlformats.org/officeDocument/2006/relationships/customXml" Target="../ink/ink77.xml"/><Relationship Id="rId41" Type="http://schemas.openxmlformats.org/officeDocument/2006/relationships/image" Target="../media/image99.png"/><Relationship Id="rId54" Type="http://schemas.openxmlformats.org/officeDocument/2006/relationships/customXml" Target="../ink/ink94.xml"/><Relationship Id="rId62" Type="http://schemas.openxmlformats.org/officeDocument/2006/relationships/customXml" Target="../ink/ink98.xml"/><Relationship Id="rId70" Type="http://schemas.openxmlformats.org/officeDocument/2006/relationships/customXml" Target="../ink/ink102.xml"/><Relationship Id="rId75" Type="http://schemas.openxmlformats.org/officeDocument/2006/relationships/image" Target="../media/image116.png"/><Relationship Id="rId83" Type="http://schemas.openxmlformats.org/officeDocument/2006/relationships/image" Target="../media/image120.png"/><Relationship Id="rId88" Type="http://schemas.openxmlformats.org/officeDocument/2006/relationships/customXml" Target="../ink/ink111.xml"/><Relationship Id="rId91" Type="http://schemas.openxmlformats.org/officeDocument/2006/relationships/image" Target="../media/image124.png"/><Relationship Id="rId96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81.xml"/><Relationship Id="rId36" Type="http://schemas.openxmlformats.org/officeDocument/2006/relationships/customXml" Target="../ink/ink85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" Type="http://schemas.openxmlformats.org/officeDocument/2006/relationships/customXml" Target="../ink/ink72.xml"/><Relationship Id="rId31" Type="http://schemas.openxmlformats.org/officeDocument/2006/relationships/image" Target="../media/image94.png"/><Relationship Id="rId44" Type="http://schemas.openxmlformats.org/officeDocument/2006/relationships/customXml" Target="../ink/ink89.xml"/><Relationship Id="rId52" Type="http://schemas.openxmlformats.org/officeDocument/2006/relationships/customXml" Target="../ink/ink93.xml"/><Relationship Id="rId60" Type="http://schemas.openxmlformats.org/officeDocument/2006/relationships/customXml" Target="../ink/ink97.xml"/><Relationship Id="rId65" Type="http://schemas.openxmlformats.org/officeDocument/2006/relationships/image" Target="../media/image111.png"/><Relationship Id="rId73" Type="http://schemas.openxmlformats.org/officeDocument/2006/relationships/image" Target="../media/image115.png"/><Relationship Id="rId78" Type="http://schemas.openxmlformats.org/officeDocument/2006/relationships/customXml" Target="../ink/ink106.xml"/><Relationship Id="rId81" Type="http://schemas.openxmlformats.org/officeDocument/2006/relationships/image" Target="../media/image119.png"/><Relationship Id="rId86" Type="http://schemas.openxmlformats.org/officeDocument/2006/relationships/customXml" Target="../ink/ink110.xml"/><Relationship Id="rId94" Type="http://schemas.openxmlformats.org/officeDocument/2006/relationships/customXml" Target="../ink/ink114.xml"/><Relationship Id="rId99" Type="http://schemas.openxmlformats.org/officeDocument/2006/relationships/image" Target="../media/image128.png"/><Relationship Id="rId101" Type="http://schemas.openxmlformats.org/officeDocument/2006/relationships/image" Target="../media/image129.png"/><Relationship Id="rId4" Type="http://schemas.openxmlformats.org/officeDocument/2006/relationships/customXml" Target="../ink/ink69.xml"/><Relationship Id="rId9" Type="http://schemas.openxmlformats.org/officeDocument/2006/relationships/image" Target="../media/image83.png"/><Relationship Id="rId13" Type="http://schemas.openxmlformats.org/officeDocument/2006/relationships/image" Target="../media/image85.png"/><Relationship Id="rId18" Type="http://schemas.openxmlformats.org/officeDocument/2006/relationships/customXml" Target="../ink/ink76.xml"/><Relationship Id="rId39" Type="http://schemas.openxmlformats.org/officeDocument/2006/relationships/image" Target="../media/image98.png"/><Relationship Id="rId34" Type="http://schemas.openxmlformats.org/officeDocument/2006/relationships/customXml" Target="../ink/ink84.xml"/><Relationship Id="rId50" Type="http://schemas.openxmlformats.org/officeDocument/2006/relationships/customXml" Target="../ink/ink92.xml"/><Relationship Id="rId55" Type="http://schemas.openxmlformats.org/officeDocument/2006/relationships/image" Target="../media/image106.png"/><Relationship Id="rId76" Type="http://schemas.openxmlformats.org/officeDocument/2006/relationships/customXml" Target="../ink/ink105.xml"/><Relationship Id="rId97" Type="http://schemas.openxmlformats.org/officeDocument/2006/relationships/image" Target="../media/image127.png"/><Relationship Id="rId7" Type="http://schemas.openxmlformats.org/officeDocument/2006/relationships/image" Target="../media/image82.png"/><Relationship Id="rId71" Type="http://schemas.openxmlformats.org/officeDocument/2006/relationships/image" Target="../media/image114.png"/><Relationship Id="rId92" Type="http://schemas.openxmlformats.org/officeDocument/2006/relationships/customXml" Target="../ink/ink113.xml"/><Relationship Id="rId2" Type="http://schemas.openxmlformats.org/officeDocument/2006/relationships/image" Target="../media/image79.png"/><Relationship Id="rId29" Type="http://schemas.openxmlformats.org/officeDocument/2006/relationships/image" Target="../media/image93.png"/><Relationship Id="rId24" Type="http://schemas.openxmlformats.org/officeDocument/2006/relationships/customXml" Target="../ink/ink79.xml"/><Relationship Id="rId40" Type="http://schemas.openxmlformats.org/officeDocument/2006/relationships/customXml" Target="../ink/ink87.xml"/><Relationship Id="rId45" Type="http://schemas.openxmlformats.org/officeDocument/2006/relationships/image" Target="../media/image101.png"/><Relationship Id="rId66" Type="http://schemas.openxmlformats.org/officeDocument/2006/relationships/customXml" Target="../ink/ink100.xml"/><Relationship Id="rId87" Type="http://schemas.openxmlformats.org/officeDocument/2006/relationships/image" Target="../media/image122.png"/><Relationship Id="rId61" Type="http://schemas.openxmlformats.org/officeDocument/2006/relationships/image" Target="../media/image109.png"/><Relationship Id="rId82" Type="http://schemas.openxmlformats.org/officeDocument/2006/relationships/customXml" Target="../ink/ink108.xml"/><Relationship Id="rId19" Type="http://schemas.openxmlformats.org/officeDocument/2006/relationships/image" Target="../media/image88.png"/><Relationship Id="rId14" Type="http://schemas.openxmlformats.org/officeDocument/2006/relationships/customXml" Target="../ink/ink74.xml"/><Relationship Id="rId30" Type="http://schemas.openxmlformats.org/officeDocument/2006/relationships/customXml" Target="../ink/ink82.xml"/><Relationship Id="rId35" Type="http://schemas.openxmlformats.org/officeDocument/2006/relationships/image" Target="../media/image96.png"/><Relationship Id="rId56" Type="http://schemas.openxmlformats.org/officeDocument/2006/relationships/customXml" Target="../ink/ink95.xml"/><Relationship Id="rId77" Type="http://schemas.openxmlformats.org/officeDocument/2006/relationships/image" Target="../media/image117.png"/><Relationship Id="rId100" Type="http://schemas.openxmlformats.org/officeDocument/2006/relationships/customXml" Target="../ink/ink117.xml"/><Relationship Id="rId8" Type="http://schemas.openxmlformats.org/officeDocument/2006/relationships/customXml" Target="../ink/ink71.xml"/><Relationship Id="rId51" Type="http://schemas.openxmlformats.org/officeDocument/2006/relationships/image" Target="../media/image104.png"/><Relationship Id="rId72" Type="http://schemas.openxmlformats.org/officeDocument/2006/relationships/customXml" Target="../ink/ink103.xml"/><Relationship Id="rId93" Type="http://schemas.openxmlformats.org/officeDocument/2006/relationships/image" Target="../media/image125.png"/><Relationship Id="rId98" Type="http://schemas.openxmlformats.org/officeDocument/2006/relationships/customXml" Target="../ink/ink116.xml"/><Relationship Id="rId3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9.xml"/><Relationship Id="rId21" Type="http://schemas.openxmlformats.org/officeDocument/2006/relationships/image" Target="../media/image140.png"/><Relationship Id="rId42" Type="http://schemas.openxmlformats.org/officeDocument/2006/relationships/customXml" Target="../ink/ink137.xml"/><Relationship Id="rId47" Type="http://schemas.openxmlformats.org/officeDocument/2006/relationships/image" Target="../media/image153.png"/><Relationship Id="rId63" Type="http://schemas.openxmlformats.org/officeDocument/2006/relationships/image" Target="../media/image161.png"/><Relationship Id="rId68" Type="http://schemas.openxmlformats.org/officeDocument/2006/relationships/customXml" Target="../ink/ink150.xml"/><Relationship Id="rId84" Type="http://schemas.openxmlformats.org/officeDocument/2006/relationships/customXml" Target="../ink/ink158.xml"/><Relationship Id="rId89" Type="http://schemas.openxmlformats.org/officeDocument/2006/relationships/image" Target="../media/image174.png"/><Relationship Id="rId16" Type="http://schemas.openxmlformats.org/officeDocument/2006/relationships/customXml" Target="../ink/ink124.xml"/><Relationship Id="rId11" Type="http://schemas.openxmlformats.org/officeDocument/2006/relationships/image" Target="../media/image135.png"/><Relationship Id="rId32" Type="http://schemas.openxmlformats.org/officeDocument/2006/relationships/customXml" Target="../ink/ink132.xml"/><Relationship Id="rId37" Type="http://schemas.openxmlformats.org/officeDocument/2006/relationships/image" Target="../media/image148.png"/><Relationship Id="rId53" Type="http://schemas.openxmlformats.org/officeDocument/2006/relationships/image" Target="../media/image156.png"/><Relationship Id="rId58" Type="http://schemas.openxmlformats.org/officeDocument/2006/relationships/customXml" Target="../ink/ink145.xml"/><Relationship Id="rId74" Type="http://schemas.openxmlformats.org/officeDocument/2006/relationships/customXml" Target="../ink/ink153.xml"/><Relationship Id="rId79" Type="http://schemas.openxmlformats.org/officeDocument/2006/relationships/image" Target="../media/image169.png"/><Relationship Id="rId5" Type="http://schemas.openxmlformats.org/officeDocument/2006/relationships/image" Target="../media/image132.png"/><Relationship Id="rId90" Type="http://schemas.openxmlformats.org/officeDocument/2006/relationships/customXml" Target="../ink/ink161.xml"/><Relationship Id="rId95" Type="http://schemas.openxmlformats.org/officeDocument/2006/relationships/image" Target="../media/image177.png"/><Relationship Id="rId22" Type="http://schemas.openxmlformats.org/officeDocument/2006/relationships/customXml" Target="../ink/ink127.xml"/><Relationship Id="rId27" Type="http://schemas.openxmlformats.org/officeDocument/2006/relationships/image" Target="../media/image143.png"/><Relationship Id="rId43" Type="http://schemas.openxmlformats.org/officeDocument/2006/relationships/image" Target="../media/image151.png"/><Relationship Id="rId48" Type="http://schemas.openxmlformats.org/officeDocument/2006/relationships/customXml" Target="../ink/ink140.xml"/><Relationship Id="rId64" Type="http://schemas.openxmlformats.org/officeDocument/2006/relationships/customXml" Target="../ink/ink148.xml"/><Relationship Id="rId69" Type="http://schemas.openxmlformats.org/officeDocument/2006/relationships/image" Target="../media/image164.png"/><Relationship Id="rId8" Type="http://schemas.openxmlformats.org/officeDocument/2006/relationships/customXml" Target="../ink/ink120.xml"/><Relationship Id="rId51" Type="http://schemas.openxmlformats.org/officeDocument/2006/relationships/image" Target="../media/image155.png"/><Relationship Id="rId72" Type="http://schemas.openxmlformats.org/officeDocument/2006/relationships/customXml" Target="../ink/ink152.xml"/><Relationship Id="rId80" Type="http://schemas.openxmlformats.org/officeDocument/2006/relationships/customXml" Target="../ink/ink156.xml"/><Relationship Id="rId85" Type="http://schemas.openxmlformats.org/officeDocument/2006/relationships/image" Target="../media/image172.png"/><Relationship Id="rId93" Type="http://schemas.openxmlformats.org/officeDocument/2006/relationships/image" Target="../media/image176.png"/><Relationship Id="rId3" Type="http://schemas.openxmlformats.org/officeDocument/2006/relationships/image" Target="../media/image131.png"/><Relationship Id="rId12" Type="http://schemas.openxmlformats.org/officeDocument/2006/relationships/customXml" Target="../ink/ink122.xml"/><Relationship Id="rId17" Type="http://schemas.openxmlformats.org/officeDocument/2006/relationships/image" Target="../media/image138.png"/><Relationship Id="rId25" Type="http://schemas.openxmlformats.org/officeDocument/2006/relationships/image" Target="../media/image142.png"/><Relationship Id="rId33" Type="http://schemas.openxmlformats.org/officeDocument/2006/relationships/image" Target="../media/image146.png"/><Relationship Id="rId38" Type="http://schemas.openxmlformats.org/officeDocument/2006/relationships/customXml" Target="../ink/ink135.xml"/><Relationship Id="rId46" Type="http://schemas.openxmlformats.org/officeDocument/2006/relationships/customXml" Target="../ink/ink139.xml"/><Relationship Id="rId59" Type="http://schemas.openxmlformats.org/officeDocument/2006/relationships/image" Target="../media/image159.png"/><Relationship Id="rId67" Type="http://schemas.openxmlformats.org/officeDocument/2006/relationships/image" Target="../media/image163.png"/><Relationship Id="rId20" Type="http://schemas.openxmlformats.org/officeDocument/2006/relationships/customXml" Target="../ink/ink126.xml"/><Relationship Id="rId41" Type="http://schemas.openxmlformats.org/officeDocument/2006/relationships/image" Target="../media/image150.png"/><Relationship Id="rId54" Type="http://schemas.openxmlformats.org/officeDocument/2006/relationships/customXml" Target="../ink/ink143.xml"/><Relationship Id="rId62" Type="http://schemas.openxmlformats.org/officeDocument/2006/relationships/customXml" Target="../ink/ink147.xml"/><Relationship Id="rId70" Type="http://schemas.openxmlformats.org/officeDocument/2006/relationships/customXml" Target="../ink/ink151.xml"/><Relationship Id="rId75" Type="http://schemas.openxmlformats.org/officeDocument/2006/relationships/image" Target="../media/image167.png"/><Relationship Id="rId83" Type="http://schemas.openxmlformats.org/officeDocument/2006/relationships/image" Target="../media/image171.png"/><Relationship Id="rId88" Type="http://schemas.openxmlformats.org/officeDocument/2006/relationships/customXml" Target="../ink/ink160.xml"/><Relationship Id="rId91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9.xml"/><Relationship Id="rId15" Type="http://schemas.openxmlformats.org/officeDocument/2006/relationships/image" Target="../media/image137.png"/><Relationship Id="rId23" Type="http://schemas.openxmlformats.org/officeDocument/2006/relationships/image" Target="../media/image141.png"/><Relationship Id="rId28" Type="http://schemas.openxmlformats.org/officeDocument/2006/relationships/customXml" Target="../ink/ink130.xml"/><Relationship Id="rId36" Type="http://schemas.openxmlformats.org/officeDocument/2006/relationships/customXml" Target="../ink/ink134.xml"/><Relationship Id="rId49" Type="http://schemas.openxmlformats.org/officeDocument/2006/relationships/image" Target="../media/image154.png"/><Relationship Id="rId57" Type="http://schemas.openxmlformats.org/officeDocument/2006/relationships/image" Target="../media/image158.png"/><Relationship Id="rId10" Type="http://schemas.openxmlformats.org/officeDocument/2006/relationships/customXml" Target="../ink/ink121.xml"/><Relationship Id="rId31" Type="http://schemas.openxmlformats.org/officeDocument/2006/relationships/image" Target="../media/image145.png"/><Relationship Id="rId44" Type="http://schemas.openxmlformats.org/officeDocument/2006/relationships/customXml" Target="../ink/ink138.xml"/><Relationship Id="rId52" Type="http://schemas.openxmlformats.org/officeDocument/2006/relationships/customXml" Target="../ink/ink142.xml"/><Relationship Id="rId60" Type="http://schemas.openxmlformats.org/officeDocument/2006/relationships/customXml" Target="../ink/ink146.xml"/><Relationship Id="rId65" Type="http://schemas.openxmlformats.org/officeDocument/2006/relationships/image" Target="../media/image162.png"/><Relationship Id="rId73" Type="http://schemas.openxmlformats.org/officeDocument/2006/relationships/image" Target="../media/image166.png"/><Relationship Id="rId78" Type="http://schemas.openxmlformats.org/officeDocument/2006/relationships/customXml" Target="../ink/ink155.xml"/><Relationship Id="rId81" Type="http://schemas.openxmlformats.org/officeDocument/2006/relationships/image" Target="../media/image170.png"/><Relationship Id="rId86" Type="http://schemas.openxmlformats.org/officeDocument/2006/relationships/customXml" Target="../ink/ink159.xml"/><Relationship Id="rId94" Type="http://schemas.openxmlformats.org/officeDocument/2006/relationships/customXml" Target="../ink/ink163.xml"/><Relationship Id="rId4" Type="http://schemas.openxmlformats.org/officeDocument/2006/relationships/customXml" Target="../ink/ink118.xml"/><Relationship Id="rId9" Type="http://schemas.openxmlformats.org/officeDocument/2006/relationships/image" Target="../media/image134.png"/><Relationship Id="rId13" Type="http://schemas.openxmlformats.org/officeDocument/2006/relationships/image" Target="../media/image136.png"/><Relationship Id="rId18" Type="http://schemas.openxmlformats.org/officeDocument/2006/relationships/customXml" Target="../ink/ink125.xml"/><Relationship Id="rId39" Type="http://schemas.openxmlformats.org/officeDocument/2006/relationships/image" Target="../media/image149.png"/><Relationship Id="rId34" Type="http://schemas.openxmlformats.org/officeDocument/2006/relationships/customXml" Target="../ink/ink133.xml"/><Relationship Id="rId50" Type="http://schemas.openxmlformats.org/officeDocument/2006/relationships/customXml" Target="../ink/ink141.xml"/><Relationship Id="rId55" Type="http://schemas.openxmlformats.org/officeDocument/2006/relationships/image" Target="../media/image157.png"/><Relationship Id="rId76" Type="http://schemas.openxmlformats.org/officeDocument/2006/relationships/customXml" Target="../ink/ink154.xml"/><Relationship Id="rId7" Type="http://schemas.openxmlformats.org/officeDocument/2006/relationships/image" Target="../media/image133.png"/><Relationship Id="rId71" Type="http://schemas.openxmlformats.org/officeDocument/2006/relationships/image" Target="../media/image165.png"/><Relationship Id="rId92" Type="http://schemas.openxmlformats.org/officeDocument/2006/relationships/customXml" Target="../ink/ink162.xml"/><Relationship Id="rId2" Type="http://schemas.openxmlformats.org/officeDocument/2006/relationships/image" Target="../media/image130.png"/><Relationship Id="rId29" Type="http://schemas.openxmlformats.org/officeDocument/2006/relationships/image" Target="../media/image144.png"/><Relationship Id="rId24" Type="http://schemas.openxmlformats.org/officeDocument/2006/relationships/customXml" Target="../ink/ink128.xml"/><Relationship Id="rId40" Type="http://schemas.openxmlformats.org/officeDocument/2006/relationships/customXml" Target="../ink/ink136.xml"/><Relationship Id="rId45" Type="http://schemas.openxmlformats.org/officeDocument/2006/relationships/image" Target="../media/image152.png"/><Relationship Id="rId66" Type="http://schemas.openxmlformats.org/officeDocument/2006/relationships/customXml" Target="../ink/ink149.xml"/><Relationship Id="rId87" Type="http://schemas.openxmlformats.org/officeDocument/2006/relationships/image" Target="../media/image173.png"/><Relationship Id="rId61" Type="http://schemas.openxmlformats.org/officeDocument/2006/relationships/image" Target="../media/image160.png"/><Relationship Id="rId82" Type="http://schemas.openxmlformats.org/officeDocument/2006/relationships/customXml" Target="../ink/ink157.xml"/><Relationship Id="rId19" Type="http://schemas.openxmlformats.org/officeDocument/2006/relationships/image" Target="../media/image139.png"/><Relationship Id="rId14" Type="http://schemas.openxmlformats.org/officeDocument/2006/relationships/customXml" Target="../ink/ink123.xml"/><Relationship Id="rId30" Type="http://schemas.openxmlformats.org/officeDocument/2006/relationships/customXml" Target="../ink/ink131.xml"/><Relationship Id="rId35" Type="http://schemas.openxmlformats.org/officeDocument/2006/relationships/image" Target="../media/image147.png"/><Relationship Id="rId56" Type="http://schemas.openxmlformats.org/officeDocument/2006/relationships/customXml" Target="../ink/ink144.xml"/><Relationship Id="rId77" Type="http://schemas.openxmlformats.org/officeDocument/2006/relationships/image" Target="../media/image168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0.png"/><Relationship Id="rId21" Type="http://schemas.openxmlformats.org/officeDocument/2006/relationships/customXml" Target="../ink/ink173.xml"/><Relationship Id="rId42" Type="http://schemas.openxmlformats.org/officeDocument/2006/relationships/image" Target="../media/image198.png"/><Relationship Id="rId47" Type="http://schemas.openxmlformats.org/officeDocument/2006/relationships/customXml" Target="../ink/ink186.xml"/><Relationship Id="rId63" Type="http://schemas.openxmlformats.org/officeDocument/2006/relationships/customXml" Target="../ink/ink194.xml"/><Relationship Id="rId68" Type="http://schemas.openxmlformats.org/officeDocument/2006/relationships/image" Target="../media/image211.png"/><Relationship Id="rId84" Type="http://schemas.openxmlformats.org/officeDocument/2006/relationships/image" Target="../media/image219.png"/><Relationship Id="rId89" Type="http://schemas.openxmlformats.org/officeDocument/2006/relationships/customXml" Target="../ink/ink207.xml"/><Relationship Id="rId16" Type="http://schemas.openxmlformats.org/officeDocument/2006/relationships/image" Target="../media/image185.png"/><Relationship Id="rId11" Type="http://schemas.openxmlformats.org/officeDocument/2006/relationships/customXml" Target="../ink/ink168.xml"/><Relationship Id="rId32" Type="http://schemas.openxmlformats.org/officeDocument/2006/relationships/image" Target="../media/image193.png"/><Relationship Id="rId37" Type="http://schemas.openxmlformats.org/officeDocument/2006/relationships/customXml" Target="../ink/ink181.xml"/><Relationship Id="rId53" Type="http://schemas.openxmlformats.org/officeDocument/2006/relationships/customXml" Target="../ink/ink189.xml"/><Relationship Id="rId58" Type="http://schemas.openxmlformats.org/officeDocument/2006/relationships/image" Target="../media/image206.png"/><Relationship Id="rId74" Type="http://schemas.openxmlformats.org/officeDocument/2006/relationships/image" Target="../media/image214.png"/><Relationship Id="rId79" Type="http://schemas.openxmlformats.org/officeDocument/2006/relationships/customXml" Target="../ink/ink202.xml"/><Relationship Id="rId5" Type="http://schemas.openxmlformats.org/officeDocument/2006/relationships/customXml" Target="../ink/ink165.xml"/><Relationship Id="rId90" Type="http://schemas.openxmlformats.org/officeDocument/2006/relationships/image" Target="../media/image222.png"/><Relationship Id="rId22" Type="http://schemas.openxmlformats.org/officeDocument/2006/relationships/image" Target="../media/image188.png"/><Relationship Id="rId27" Type="http://schemas.openxmlformats.org/officeDocument/2006/relationships/customXml" Target="../ink/ink176.xml"/><Relationship Id="rId43" Type="http://schemas.openxmlformats.org/officeDocument/2006/relationships/customXml" Target="../ink/ink184.xml"/><Relationship Id="rId48" Type="http://schemas.openxmlformats.org/officeDocument/2006/relationships/image" Target="../media/image201.png"/><Relationship Id="rId64" Type="http://schemas.openxmlformats.org/officeDocument/2006/relationships/image" Target="../media/image209.png"/><Relationship Id="rId69" Type="http://schemas.openxmlformats.org/officeDocument/2006/relationships/customXml" Target="../ink/ink197.xml"/><Relationship Id="rId8" Type="http://schemas.openxmlformats.org/officeDocument/2006/relationships/image" Target="../media/image181.png"/><Relationship Id="rId51" Type="http://schemas.openxmlformats.org/officeDocument/2006/relationships/customXml" Target="../ink/ink188.xml"/><Relationship Id="rId72" Type="http://schemas.openxmlformats.org/officeDocument/2006/relationships/image" Target="../media/image213.png"/><Relationship Id="rId80" Type="http://schemas.openxmlformats.org/officeDocument/2006/relationships/image" Target="../media/image217.png"/><Relationship Id="rId85" Type="http://schemas.openxmlformats.org/officeDocument/2006/relationships/customXml" Target="../ink/ink205.xml"/><Relationship Id="rId93" Type="http://schemas.openxmlformats.org/officeDocument/2006/relationships/customXml" Target="../ink/ink209.xml"/><Relationship Id="rId3" Type="http://schemas.openxmlformats.org/officeDocument/2006/relationships/customXml" Target="../ink/ink164.xml"/><Relationship Id="rId12" Type="http://schemas.openxmlformats.org/officeDocument/2006/relationships/image" Target="../media/image183.png"/><Relationship Id="rId17" Type="http://schemas.openxmlformats.org/officeDocument/2006/relationships/customXml" Target="../ink/ink171.xml"/><Relationship Id="rId25" Type="http://schemas.openxmlformats.org/officeDocument/2006/relationships/customXml" Target="../ink/ink175.xml"/><Relationship Id="rId33" Type="http://schemas.openxmlformats.org/officeDocument/2006/relationships/customXml" Target="../ink/ink179.xml"/><Relationship Id="rId38" Type="http://schemas.openxmlformats.org/officeDocument/2006/relationships/image" Target="../media/image196.png"/><Relationship Id="rId46" Type="http://schemas.openxmlformats.org/officeDocument/2006/relationships/image" Target="../media/image200.png"/><Relationship Id="rId59" Type="http://schemas.openxmlformats.org/officeDocument/2006/relationships/customXml" Target="../ink/ink192.xml"/><Relationship Id="rId67" Type="http://schemas.openxmlformats.org/officeDocument/2006/relationships/customXml" Target="../ink/ink196.xml"/><Relationship Id="rId20" Type="http://schemas.openxmlformats.org/officeDocument/2006/relationships/image" Target="../media/image187.png"/><Relationship Id="rId41" Type="http://schemas.openxmlformats.org/officeDocument/2006/relationships/customXml" Target="../ink/ink183.xml"/><Relationship Id="rId54" Type="http://schemas.openxmlformats.org/officeDocument/2006/relationships/image" Target="../media/image204.png"/><Relationship Id="rId62" Type="http://schemas.openxmlformats.org/officeDocument/2006/relationships/image" Target="../media/image208.png"/><Relationship Id="rId70" Type="http://schemas.openxmlformats.org/officeDocument/2006/relationships/image" Target="../media/image212.png"/><Relationship Id="rId75" Type="http://schemas.openxmlformats.org/officeDocument/2006/relationships/customXml" Target="../ink/ink200.xml"/><Relationship Id="rId83" Type="http://schemas.openxmlformats.org/officeDocument/2006/relationships/customXml" Target="../ink/ink204.xml"/><Relationship Id="rId88" Type="http://schemas.openxmlformats.org/officeDocument/2006/relationships/image" Target="../media/image221.png"/><Relationship Id="rId91" Type="http://schemas.openxmlformats.org/officeDocument/2006/relationships/customXml" Target="../ink/ink2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5" Type="http://schemas.openxmlformats.org/officeDocument/2006/relationships/customXml" Target="../ink/ink170.xml"/><Relationship Id="rId23" Type="http://schemas.openxmlformats.org/officeDocument/2006/relationships/customXml" Target="../ink/ink174.xml"/><Relationship Id="rId28" Type="http://schemas.openxmlformats.org/officeDocument/2006/relationships/image" Target="../media/image191.png"/><Relationship Id="rId36" Type="http://schemas.openxmlformats.org/officeDocument/2006/relationships/image" Target="../media/image195.png"/><Relationship Id="rId49" Type="http://schemas.openxmlformats.org/officeDocument/2006/relationships/customXml" Target="../ink/ink187.xml"/><Relationship Id="rId57" Type="http://schemas.openxmlformats.org/officeDocument/2006/relationships/customXml" Target="../ink/ink191.xml"/><Relationship Id="rId10" Type="http://schemas.openxmlformats.org/officeDocument/2006/relationships/image" Target="../media/image182.png"/><Relationship Id="rId31" Type="http://schemas.openxmlformats.org/officeDocument/2006/relationships/customXml" Target="../ink/ink178.xml"/><Relationship Id="rId44" Type="http://schemas.openxmlformats.org/officeDocument/2006/relationships/image" Target="../media/image199.png"/><Relationship Id="rId52" Type="http://schemas.openxmlformats.org/officeDocument/2006/relationships/image" Target="../media/image203.png"/><Relationship Id="rId60" Type="http://schemas.openxmlformats.org/officeDocument/2006/relationships/image" Target="../media/image207.png"/><Relationship Id="rId65" Type="http://schemas.openxmlformats.org/officeDocument/2006/relationships/customXml" Target="../ink/ink195.xml"/><Relationship Id="rId73" Type="http://schemas.openxmlformats.org/officeDocument/2006/relationships/customXml" Target="../ink/ink199.xml"/><Relationship Id="rId78" Type="http://schemas.openxmlformats.org/officeDocument/2006/relationships/image" Target="../media/image216.png"/><Relationship Id="rId81" Type="http://schemas.openxmlformats.org/officeDocument/2006/relationships/customXml" Target="../ink/ink203.xml"/><Relationship Id="rId86" Type="http://schemas.openxmlformats.org/officeDocument/2006/relationships/image" Target="../media/image220.png"/><Relationship Id="rId94" Type="http://schemas.openxmlformats.org/officeDocument/2006/relationships/image" Target="../media/image224.png"/><Relationship Id="rId4" Type="http://schemas.openxmlformats.org/officeDocument/2006/relationships/image" Target="../media/image179.png"/><Relationship Id="rId9" Type="http://schemas.openxmlformats.org/officeDocument/2006/relationships/customXml" Target="../ink/ink167.xml"/><Relationship Id="rId13" Type="http://schemas.openxmlformats.org/officeDocument/2006/relationships/customXml" Target="../ink/ink169.xml"/><Relationship Id="rId18" Type="http://schemas.openxmlformats.org/officeDocument/2006/relationships/image" Target="../media/image186.png"/><Relationship Id="rId39" Type="http://schemas.openxmlformats.org/officeDocument/2006/relationships/customXml" Target="../ink/ink182.xml"/><Relationship Id="rId34" Type="http://schemas.openxmlformats.org/officeDocument/2006/relationships/image" Target="../media/image194.png"/><Relationship Id="rId50" Type="http://schemas.openxmlformats.org/officeDocument/2006/relationships/image" Target="../media/image202.png"/><Relationship Id="rId55" Type="http://schemas.openxmlformats.org/officeDocument/2006/relationships/customXml" Target="../ink/ink190.xml"/><Relationship Id="rId76" Type="http://schemas.openxmlformats.org/officeDocument/2006/relationships/image" Target="../media/image215.png"/><Relationship Id="rId7" Type="http://schemas.openxmlformats.org/officeDocument/2006/relationships/customXml" Target="../ink/ink166.xml"/><Relationship Id="rId71" Type="http://schemas.openxmlformats.org/officeDocument/2006/relationships/customXml" Target="../ink/ink198.xml"/><Relationship Id="rId92" Type="http://schemas.openxmlformats.org/officeDocument/2006/relationships/image" Target="../media/image223.png"/><Relationship Id="rId2" Type="http://schemas.openxmlformats.org/officeDocument/2006/relationships/image" Target="../media/image178.png"/><Relationship Id="rId29" Type="http://schemas.openxmlformats.org/officeDocument/2006/relationships/customXml" Target="../ink/ink177.xml"/><Relationship Id="rId24" Type="http://schemas.openxmlformats.org/officeDocument/2006/relationships/image" Target="../media/image189.png"/><Relationship Id="rId40" Type="http://schemas.openxmlformats.org/officeDocument/2006/relationships/image" Target="../media/image197.png"/><Relationship Id="rId45" Type="http://schemas.openxmlformats.org/officeDocument/2006/relationships/customXml" Target="../ink/ink185.xml"/><Relationship Id="rId66" Type="http://schemas.openxmlformats.org/officeDocument/2006/relationships/image" Target="../media/image210.png"/><Relationship Id="rId87" Type="http://schemas.openxmlformats.org/officeDocument/2006/relationships/customXml" Target="../ink/ink206.xml"/><Relationship Id="rId61" Type="http://schemas.openxmlformats.org/officeDocument/2006/relationships/customXml" Target="../ink/ink193.xml"/><Relationship Id="rId82" Type="http://schemas.openxmlformats.org/officeDocument/2006/relationships/image" Target="../media/image218.png"/><Relationship Id="rId19" Type="http://schemas.openxmlformats.org/officeDocument/2006/relationships/customXml" Target="../ink/ink172.xml"/><Relationship Id="rId14" Type="http://schemas.openxmlformats.org/officeDocument/2006/relationships/image" Target="../media/image184.png"/><Relationship Id="rId30" Type="http://schemas.openxmlformats.org/officeDocument/2006/relationships/image" Target="../media/image192.png"/><Relationship Id="rId35" Type="http://schemas.openxmlformats.org/officeDocument/2006/relationships/customXml" Target="../ink/ink180.xml"/><Relationship Id="rId56" Type="http://schemas.openxmlformats.org/officeDocument/2006/relationships/image" Target="../media/image205.png"/><Relationship Id="rId77" Type="http://schemas.openxmlformats.org/officeDocument/2006/relationships/customXml" Target="../ink/ink20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customXml" Target="../ink/ink214.xml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" Type="http://schemas.openxmlformats.org/officeDocument/2006/relationships/image" Target="../media/image226.png"/><Relationship Id="rId21" Type="http://schemas.openxmlformats.org/officeDocument/2006/relationships/customXml" Target="../ink/ink218.xml"/><Relationship Id="rId7" Type="http://schemas.openxmlformats.org/officeDocument/2006/relationships/customXml" Target="../ink/ink211.xml"/><Relationship Id="rId12" Type="http://schemas.openxmlformats.org/officeDocument/2006/relationships/image" Target="../media/image231.png"/><Relationship Id="rId17" Type="http://schemas.openxmlformats.org/officeDocument/2006/relationships/customXml" Target="../ink/ink216.xml"/><Relationship Id="rId25" Type="http://schemas.openxmlformats.org/officeDocument/2006/relationships/customXml" Target="../ink/ink220.xml"/><Relationship Id="rId2" Type="http://schemas.openxmlformats.org/officeDocument/2006/relationships/image" Target="../media/image225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customXml" Target="../ink/ink2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customXml" Target="../ink/ink213.xml"/><Relationship Id="rId24" Type="http://schemas.openxmlformats.org/officeDocument/2006/relationships/image" Target="../media/image237.png"/><Relationship Id="rId5" Type="http://schemas.openxmlformats.org/officeDocument/2006/relationships/customXml" Target="../ink/ink210.xml"/><Relationship Id="rId15" Type="http://schemas.openxmlformats.org/officeDocument/2006/relationships/customXml" Target="../ink/ink215.xml"/><Relationship Id="rId23" Type="http://schemas.openxmlformats.org/officeDocument/2006/relationships/customXml" Target="../ink/ink219.xml"/><Relationship Id="rId28" Type="http://schemas.openxmlformats.org/officeDocument/2006/relationships/image" Target="../media/image239.png"/><Relationship Id="rId10" Type="http://schemas.openxmlformats.org/officeDocument/2006/relationships/image" Target="../media/image230.png"/><Relationship Id="rId19" Type="http://schemas.openxmlformats.org/officeDocument/2006/relationships/customXml" Target="../ink/ink217.xml"/><Relationship Id="rId4" Type="http://schemas.openxmlformats.org/officeDocument/2006/relationships/image" Target="../media/image227.png"/><Relationship Id="rId9" Type="http://schemas.openxmlformats.org/officeDocument/2006/relationships/customXml" Target="../ink/ink212.xml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customXml" Target="../ink/ink221.xml"/><Relationship Id="rId30" Type="http://schemas.openxmlformats.org/officeDocument/2006/relationships/image" Target="../media/image2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2.png"/><Relationship Id="rId7" Type="http://schemas.openxmlformats.org/officeDocument/2006/relationships/customXml" Target="../ink/ink224.xml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customXml" Target="../ink/ink223.xml"/><Relationship Id="rId10" Type="http://schemas.openxmlformats.org/officeDocument/2006/relationships/image" Target="../media/image246.png"/><Relationship Id="rId4" Type="http://schemas.openxmlformats.org/officeDocument/2006/relationships/image" Target="../media/image243.gif"/><Relationship Id="rId9" Type="http://schemas.openxmlformats.org/officeDocument/2006/relationships/customXml" Target="../ink/ink2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C49B-9325-4F28-84AA-EF211837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966" y="1150200"/>
            <a:ext cx="6194065" cy="961565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ECE 105: Introduction to Electrical Engineerin</a:t>
            </a:r>
            <a:r>
              <a:rPr lang="en-US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D5305-B3D3-4E24-9167-6DC65918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811" y="3477445"/>
            <a:ext cx="5590376" cy="223035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T Sans" panose="020B0503020203020204" pitchFamily="34" charset="0"/>
              </a:rPr>
              <a:t>Lecture 13</a:t>
            </a:r>
          </a:p>
          <a:p>
            <a:r>
              <a:rPr lang="en-US" sz="2800" dirty="0">
                <a:latin typeface="PT Sans" panose="020B0503020203020204" pitchFamily="34" charset="0"/>
              </a:rPr>
              <a:t>Bio 3</a:t>
            </a:r>
          </a:p>
          <a:p>
            <a:r>
              <a:rPr lang="en-US" sz="2800" dirty="0"/>
              <a:t>Yasser Khan</a:t>
            </a:r>
          </a:p>
          <a:p>
            <a:r>
              <a:rPr lang="en-US" sz="2800" dirty="0" err="1">
                <a:latin typeface="PT Sans" panose="020B0503020203020204" pitchFamily="34" charset="0"/>
              </a:rPr>
              <a:t>Rehan</a:t>
            </a:r>
            <a:r>
              <a:rPr lang="en-US" sz="2800" dirty="0">
                <a:latin typeface="PT Sans" panose="020B0503020203020204" pitchFamily="34" charset="0"/>
              </a:rPr>
              <a:t> Kapadia</a:t>
            </a:r>
          </a:p>
        </p:txBody>
      </p:sp>
    </p:spTree>
    <p:extLst>
      <p:ext uri="{BB962C8B-B14F-4D97-AF65-F5344CB8AC3E}">
        <p14:creationId xmlns:p14="http://schemas.microsoft.com/office/powerpoint/2010/main" val="350551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CF3B9-891F-A516-A3A8-68375AD4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empirical calibration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E0FB1-B0AB-69E1-0B69-0F629813A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structure&#10;&#10;Description automatically generated">
            <a:extLst>
              <a:ext uri="{FF2B5EF4-FFF2-40B4-BE49-F238E27FC236}">
                <a16:creationId xmlns:a16="http://schemas.microsoft.com/office/drawing/2014/main" id="{646D0109-B261-3A9C-0232-6FC0C0CF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9" y="1788841"/>
            <a:ext cx="4807107" cy="2397212"/>
          </a:xfrm>
          <a:prstGeom prst="rect">
            <a:avLst/>
          </a:prstGeom>
        </p:spPr>
      </p:pic>
      <p:pic>
        <p:nvPicPr>
          <p:cNvPr id="8" name="Picture 7" descr="A group of people with umbrellas&#10;&#10;Description automatically generated">
            <a:extLst>
              <a:ext uri="{FF2B5EF4-FFF2-40B4-BE49-F238E27FC236}">
                <a16:creationId xmlns:a16="http://schemas.microsoft.com/office/drawing/2014/main" id="{60B36911-DC88-14D8-8841-DA6AE7406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73" y="1860093"/>
            <a:ext cx="6026302" cy="22051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1C851B-8463-7689-ACF6-EADBD3EC51AB}"/>
                  </a:ext>
                </a:extLst>
              </p14:cNvPr>
              <p14:cNvContentPartPr/>
              <p14:nvPr/>
            </p14:nvContentPartPr>
            <p14:xfrm>
              <a:off x="5240478" y="622847"/>
              <a:ext cx="252000" cy="5798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1C851B-8463-7689-ACF6-EADBD3EC51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2838" y="604847"/>
                <a:ext cx="287640" cy="583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3A8C032-E027-438B-1230-75ADDB4DEE18}"/>
              </a:ext>
            </a:extLst>
          </p:cNvPr>
          <p:cNvGrpSpPr/>
          <p:nvPr/>
        </p:nvGrpSpPr>
        <p:grpSpPr>
          <a:xfrm>
            <a:off x="1083198" y="1016327"/>
            <a:ext cx="1129320" cy="646200"/>
            <a:chOff x="1083198" y="1016327"/>
            <a:chExt cx="1129320" cy="64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682DB5-395F-C221-E7EA-6AC95905C98E}"/>
                    </a:ext>
                  </a:extLst>
                </p14:cNvPr>
                <p14:cNvContentPartPr/>
                <p14:nvPr/>
              </p14:nvContentPartPr>
              <p14:xfrm>
                <a:off x="1083198" y="1414487"/>
                <a:ext cx="185760" cy="154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682DB5-395F-C221-E7EA-6AC95905C9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5198" y="1396487"/>
                  <a:ext cx="221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730A4CD-2F83-5A86-A412-ABC42B5795B2}"/>
                    </a:ext>
                  </a:extLst>
                </p14:cNvPr>
                <p14:cNvContentPartPr/>
                <p14:nvPr/>
              </p14:nvContentPartPr>
              <p14:xfrm>
                <a:off x="1188318" y="1507367"/>
                <a:ext cx="100440" cy="155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730A4CD-2F83-5A86-A412-ABC42B5795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0678" y="1489727"/>
                  <a:ext cx="136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098EA7-D693-FE04-F828-A513FDA23B78}"/>
                    </a:ext>
                  </a:extLst>
                </p14:cNvPr>
                <p14:cNvContentPartPr/>
                <p14:nvPr/>
              </p14:nvContentPartPr>
              <p14:xfrm>
                <a:off x="1302798" y="1378127"/>
                <a:ext cx="210600" cy="223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098EA7-D693-FE04-F828-A513FDA23B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5158" y="1360487"/>
                  <a:ext cx="246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84EA29-9511-8B8F-066D-4DD2EE0133A4}"/>
                    </a:ext>
                  </a:extLst>
                </p14:cNvPr>
                <p14:cNvContentPartPr/>
                <p14:nvPr/>
              </p14:nvContentPartPr>
              <p14:xfrm>
                <a:off x="1535358" y="1366967"/>
                <a:ext cx="95400" cy="84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84EA29-9511-8B8F-066D-4DD2EE0133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7358" y="1349327"/>
                  <a:ext cx="131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C730E4-2E76-EB62-4176-47988A055755}"/>
                    </a:ext>
                  </a:extLst>
                </p14:cNvPr>
                <p14:cNvContentPartPr/>
                <p14:nvPr/>
              </p14:nvContentPartPr>
              <p14:xfrm>
                <a:off x="1721838" y="1240967"/>
                <a:ext cx="82800" cy="156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C730E4-2E76-EB62-4176-47988A0557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3838" y="1222967"/>
                  <a:ext cx="118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924BA1-4432-7C0B-6927-1692F77BA8C0}"/>
                    </a:ext>
                  </a:extLst>
                </p14:cNvPr>
                <p14:cNvContentPartPr/>
                <p14:nvPr/>
              </p14:nvContentPartPr>
              <p14:xfrm>
                <a:off x="1817958" y="1132607"/>
                <a:ext cx="103680" cy="138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924BA1-4432-7C0B-6927-1692F77BA8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00318" y="1114967"/>
                  <a:ext cx="139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5B44EB-B11C-F673-ED1F-6EB4CEB0C510}"/>
                    </a:ext>
                  </a:extLst>
                </p14:cNvPr>
                <p14:cNvContentPartPr/>
                <p14:nvPr/>
              </p14:nvContentPartPr>
              <p14:xfrm>
                <a:off x="2037198" y="1016327"/>
                <a:ext cx="175320" cy="348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5B44EB-B11C-F673-ED1F-6EB4CEB0C5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9558" y="998687"/>
                  <a:ext cx="210960" cy="38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85F88B-AF82-1B55-8456-4C4833FFD53A}"/>
              </a:ext>
            </a:extLst>
          </p:cNvPr>
          <p:cNvGrpSpPr/>
          <p:nvPr/>
        </p:nvGrpSpPr>
        <p:grpSpPr>
          <a:xfrm>
            <a:off x="3487278" y="762887"/>
            <a:ext cx="1870920" cy="875520"/>
            <a:chOff x="3487278" y="762887"/>
            <a:chExt cx="1870920" cy="87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328F86-D131-E719-6328-442CD2CA435B}"/>
                    </a:ext>
                  </a:extLst>
                </p14:cNvPr>
                <p14:cNvContentPartPr/>
                <p14:nvPr/>
              </p14:nvContentPartPr>
              <p14:xfrm>
                <a:off x="3487278" y="1341767"/>
                <a:ext cx="144000" cy="296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328F86-D131-E719-6328-442CD2CA43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9638" y="1323767"/>
                  <a:ext cx="1796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F5729F0-EB3C-5E43-69F6-D094C32F06B9}"/>
                    </a:ext>
                  </a:extLst>
                </p14:cNvPr>
                <p14:cNvContentPartPr/>
                <p14:nvPr/>
              </p14:nvContentPartPr>
              <p14:xfrm>
                <a:off x="3499158" y="1284167"/>
                <a:ext cx="129960" cy="198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F5729F0-EB3C-5E43-69F6-D094C32F06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1518" y="1266167"/>
                  <a:ext cx="165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308C29-994E-B894-3DB6-9CF7AD253D82}"/>
                    </a:ext>
                  </a:extLst>
                </p14:cNvPr>
                <p14:cNvContentPartPr/>
                <p14:nvPr/>
              </p14:nvContentPartPr>
              <p14:xfrm>
                <a:off x="3639918" y="1434287"/>
                <a:ext cx="80280" cy="165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308C29-994E-B894-3DB6-9CF7AD253D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2278" y="1416287"/>
                  <a:ext cx="115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4893F2-3C4D-879D-0C52-A79904A6A337}"/>
                    </a:ext>
                  </a:extLst>
                </p14:cNvPr>
                <p14:cNvContentPartPr/>
                <p14:nvPr/>
              </p14:nvContentPartPr>
              <p14:xfrm>
                <a:off x="3787518" y="1404047"/>
                <a:ext cx="167040" cy="165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4893F2-3C4D-879D-0C52-A79904A6A3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69518" y="1386407"/>
                  <a:ext cx="202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E128FB-FB0C-97EA-DB15-44D118AC75A6}"/>
                    </a:ext>
                  </a:extLst>
                </p14:cNvPr>
                <p14:cNvContentPartPr/>
                <p14:nvPr/>
              </p14:nvContentPartPr>
              <p14:xfrm>
                <a:off x="4032318" y="1329527"/>
                <a:ext cx="64440" cy="199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E128FB-FB0C-97EA-DB15-44D118AC75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14318" y="1311527"/>
                  <a:ext cx="100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AB2D5E-02F5-F085-AB4D-C2DB3C445E12}"/>
                    </a:ext>
                  </a:extLst>
                </p14:cNvPr>
                <p14:cNvContentPartPr/>
                <p14:nvPr/>
              </p14:nvContentPartPr>
              <p14:xfrm>
                <a:off x="4039518" y="1302167"/>
                <a:ext cx="96480" cy="104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AB2D5E-02F5-F085-AB4D-C2DB3C445E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21518" y="1284527"/>
                  <a:ext cx="132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27DF8B7-982A-D768-8F29-F235C8824111}"/>
                    </a:ext>
                  </a:extLst>
                </p14:cNvPr>
                <p14:cNvContentPartPr/>
                <p14:nvPr/>
              </p14:nvContentPartPr>
              <p14:xfrm>
                <a:off x="4198278" y="1158527"/>
                <a:ext cx="240480" cy="233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27DF8B7-982A-D768-8F29-F235C88241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0278" y="1140527"/>
                  <a:ext cx="276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F29F870-E4EA-4F22-5498-1F312F871948}"/>
                    </a:ext>
                  </a:extLst>
                </p14:cNvPr>
                <p14:cNvContentPartPr/>
                <p14:nvPr/>
              </p14:nvContentPartPr>
              <p14:xfrm>
                <a:off x="4519398" y="1167527"/>
                <a:ext cx="43920" cy="50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F29F870-E4EA-4F22-5498-1F312F8719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1758" y="1149527"/>
                  <a:ext cx="79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8D09B19-7E28-E821-E929-2F0140971BF3}"/>
                    </a:ext>
                  </a:extLst>
                </p14:cNvPr>
                <p14:cNvContentPartPr/>
                <p14:nvPr/>
              </p14:nvContentPartPr>
              <p14:xfrm>
                <a:off x="4461078" y="1019927"/>
                <a:ext cx="18720" cy="48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8D09B19-7E28-E821-E929-2F0140971B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43438" y="1002287"/>
                  <a:ext cx="54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500EE9-15EB-9CC0-1C38-09C093197C3A}"/>
                    </a:ext>
                  </a:extLst>
                </p14:cNvPr>
                <p14:cNvContentPartPr/>
                <p14:nvPr/>
              </p14:nvContentPartPr>
              <p14:xfrm>
                <a:off x="4602558" y="1042967"/>
                <a:ext cx="299520" cy="173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500EE9-15EB-9CC0-1C38-09C093197C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84918" y="1024967"/>
                  <a:ext cx="335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3FA9B40-036F-DBC9-95D0-055BB04C5AEC}"/>
                    </a:ext>
                  </a:extLst>
                </p14:cNvPr>
                <p14:cNvContentPartPr/>
                <p14:nvPr/>
              </p14:nvContentPartPr>
              <p14:xfrm>
                <a:off x="4927998" y="943607"/>
                <a:ext cx="311760" cy="154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3FA9B40-036F-DBC9-95D0-055BB04C5A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10358" y="925607"/>
                  <a:ext cx="347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933910-7741-508F-B303-268E788EBFF1}"/>
                    </a:ext>
                  </a:extLst>
                </p14:cNvPr>
                <p14:cNvContentPartPr/>
                <p14:nvPr/>
              </p14:nvContentPartPr>
              <p14:xfrm>
                <a:off x="5230758" y="762887"/>
                <a:ext cx="123480" cy="194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933910-7741-508F-B303-268E788EBF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13118" y="745247"/>
                  <a:ext cx="159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70C8632-4AAD-C284-E232-795FFD918A34}"/>
                    </a:ext>
                  </a:extLst>
                </p14:cNvPr>
                <p14:cNvContentPartPr/>
                <p14:nvPr/>
              </p14:nvContentPartPr>
              <p14:xfrm>
                <a:off x="5262438" y="882047"/>
                <a:ext cx="95760" cy="66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70C8632-4AAD-C284-E232-795FFD918A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44438" y="864047"/>
                  <a:ext cx="131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F0B3C0-47D5-705A-F6D9-F3C4DBA719C3}"/>
                    </a:ext>
                  </a:extLst>
                </p14:cNvPr>
                <p14:cNvContentPartPr/>
                <p14:nvPr/>
              </p14:nvContentPartPr>
              <p14:xfrm>
                <a:off x="3585558" y="1423847"/>
                <a:ext cx="69840" cy="21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F0B3C0-47D5-705A-F6D9-F3C4DBA719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67558" y="1405847"/>
                  <a:ext cx="1054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B0D629-5187-1527-97B0-67B2173A9A35}"/>
              </a:ext>
            </a:extLst>
          </p:cNvPr>
          <p:cNvGrpSpPr/>
          <p:nvPr/>
        </p:nvGrpSpPr>
        <p:grpSpPr>
          <a:xfrm>
            <a:off x="9383718" y="2449487"/>
            <a:ext cx="168480" cy="332640"/>
            <a:chOff x="9383718" y="2449487"/>
            <a:chExt cx="16848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894CF3-B160-3C39-9FE8-67741E727E01}"/>
                    </a:ext>
                  </a:extLst>
                </p14:cNvPr>
                <p14:cNvContentPartPr/>
                <p14:nvPr/>
              </p14:nvContentPartPr>
              <p14:xfrm>
                <a:off x="9469758" y="2504207"/>
                <a:ext cx="38880" cy="277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894CF3-B160-3C39-9FE8-67741E727E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52118" y="2486207"/>
                  <a:ext cx="74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864D76-2E74-339D-D029-01D43DAE084F}"/>
                    </a:ext>
                  </a:extLst>
                </p14:cNvPr>
                <p14:cNvContentPartPr/>
                <p14:nvPr/>
              </p14:nvContentPartPr>
              <p14:xfrm>
                <a:off x="9383718" y="2449487"/>
                <a:ext cx="168480" cy="224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864D76-2E74-339D-D029-01D43DAE084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65718" y="2431487"/>
                  <a:ext cx="2041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F2AB4C-F622-BC81-50CB-0E23E7511737}"/>
              </a:ext>
            </a:extLst>
          </p:cNvPr>
          <p:cNvGrpSpPr/>
          <p:nvPr/>
        </p:nvGrpSpPr>
        <p:grpSpPr>
          <a:xfrm>
            <a:off x="9249438" y="2877887"/>
            <a:ext cx="1458360" cy="892080"/>
            <a:chOff x="9249438" y="2877887"/>
            <a:chExt cx="1458360" cy="89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6B49896-2A5B-6B71-62AC-56E15B651F59}"/>
                    </a:ext>
                  </a:extLst>
                </p14:cNvPr>
                <p14:cNvContentPartPr/>
                <p14:nvPr/>
              </p14:nvContentPartPr>
              <p14:xfrm>
                <a:off x="9249438" y="3305567"/>
                <a:ext cx="117000" cy="217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6B49896-2A5B-6B71-62AC-56E15B651F5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31798" y="3287567"/>
                  <a:ext cx="152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CFC0B4-2200-452D-A3A4-6845C94F0957}"/>
                    </a:ext>
                  </a:extLst>
                </p14:cNvPr>
                <p14:cNvContentPartPr/>
                <p14:nvPr/>
              </p14:nvContentPartPr>
              <p14:xfrm>
                <a:off x="9384798" y="3381887"/>
                <a:ext cx="76320" cy="91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CFC0B4-2200-452D-A3A4-6845C94F09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66798" y="3364247"/>
                  <a:ext cx="111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8F817C-CCBF-F2A0-E054-77571992469D}"/>
                    </a:ext>
                  </a:extLst>
                </p14:cNvPr>
                <p14:cNvContentPartPr/>
                <p14:nvPr/>
              </p14:nvContentPartPr>
              <p14:xfrm>
                <a:off x="9414318" y="3317807"/>
                <a:ext cx="61200" cy="79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8F817C-CCBF-F2A0-E054-7757199246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96318" y="3299807"/>
                  <a:ext cx="96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A027D3-9146-3048-370A-E5996322AD1B}"/>
                    </a:ext>
                  </a:extLst>
                </p14:cNvPr>
                <p14:cNvContentPartPr/>
                <p14:nvPr/>
              </p14:nvContentPartPr>
              <p14:xfrm>
                <a:off x="9488118" y="3142847"/>
                <a:ext cx="83160" cy="119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A027D3-9146-3048-370A-E5996322AD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70118" y="3125207"/>
                  <a:ext cx="118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654394-06DC-FBEF-9E79-5F5E87C5CA52}"/>
                    </a:ext>
                  </a:extLst>
                </p14:cNvPr>
                <p14:cNvContentPartPr/>
                <p14:nvPr/>
              </p14:nvContentPartPr>
              <p14:xfrm>
                <a:off x="9605478" y="3112247"/>
                <a:ext cx="101160" cy="57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654394-06DC-FBEF-9E79-5F5E87C5CA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87478" y="3094607"/>
                  <a:ext cx="136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6B9512A-CE06-714C-BD10-AB5963639B2C}"/>
                    </a:ext>
                  </a:extLst>
                </p14:cNvPr>
                <p14:cNvContentPartPr/>
                <p14:nvPr/>
              </p14:nvContentPartPr>
              <p14:xfrm>
                <a:off x="9273198" y="3666647"/>
                <a:ext cx="166680" cy="103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6B9512A-CE06-714C-BD10-AB5963639B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55198" y="3649007"/>
                  <a:ext cx="202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BF7EE4-5DA1-8B7B-B83F-3BC1C7E23DDD}"/>
                    </a:ext>
                  </a:extLst>
                </p14:cNvPr>
                <p14:cNvContentPartPr/>
                <p14:nvPr/>
              </p14:nvContentPartPr>
              <p14:xfrm>
                <a:off x="9480198" y="3594287"/>
                <a:ext cx="53640" cy="108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BF7EE4-5DA1-8B7B-B83F-3BC1C7E23D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62198" y="3576287"/>
                  <a:ext cx="89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C9373FA-7B58-69C9-3343-B916B5EC44AA}"/>
                    </a:ext>
                  </a:extLst>
                </p14:cNvPr>
                <p14:cNvContentPartPr/>
                <p14:nvPr/>
              </p14:nvContentPartPr>
              <p14:xfrm>
                <a:off x="9576318" y="3554327"/>
                <a:ext cx="72000" cy="79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C9373FA-7B58-69C9-3343-B916B5EC44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58318" y="3536327"/>
                  <a:ext cx="107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B2276D-ED32-81C3-0049-4066FCD8FD53}"/>
                    </a:ext>
                  </a:extLst>
                </p14:cNvPr>
                <p14:cNvContentPartPr/>
                <p14:nvPr/>
              </p14:nvContentPartPr>
              <p14:xfrm>
                <a:off x="9695118" y="3462167"/>
                <a:ext cx="50760" cy="137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B2276D-ED32-81C3-0049-4066FCD8FD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77118" y="3444167"/>
                  <a:ext cx="86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9EEACE9-4D4E-8C5E-6D6D-ABD7F4D1708B}"/>
                    </a:ext>
                  </a:extLst>
                </p14:cNvPr>
                <p14:cNvContentPartPr/>
                <p14:nvPr/>
              </p14:nvContentPartPr>
              <p14:xfrm>
                <a:off x="9798078" y="3408527"/>
                <a:ext cx="71280" cy="100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9EEACE9-4D4E-8C5E-6D6D-ABD7F4D170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80438" y="3390527"/>
                  <a:ext cx="106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6CA1FC-5DCF-82AA-7E4A-51DB54584042}"/>
                    </a:ext>
                  </a:extLst>
                </p14:cNvPr>
                <p14:cNvContentPartPr/>
                <p14:nvPr/>
              </p14:nvContentPartPr>
              <p14:xfrm>
                <a:off x="9953598" y="3238607"/>
                <a:ext cx="74880" cy="193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6CA1FC-5DCF-82AA-7E4A-51DB545840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35958" y="3220967"/>
                  <a:ext cx="110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6DB4E19-1D0D-0372-C27C-525AAD6A7602}"/>
                    </a:ext>
                  </a:extLst>
                </p14:cNvPr>
                <p14:cNvContentPartPr/>
                <p14:nvPr/>
              </p14:nvContentPartPr>
              <p14:xfrm>
                <a:off x="10175358" y="3161207"/>
                <a:ext cx="121680" cy="87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6DB4E19-1D0D-0372-C27C-525AAD6A760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57718" y="3143567"/>
                  <a:ext cx="157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534E18-05E1-13E6-623E-831893C18A7B}"/>
                    </a:ext>
                  </a:extLst>
                </p14:cNvPr>
                <p14:cNvContentPartPr/>
                <p14:nvPr/>
              </p14:nvContentPartPr>
              <p14:xfrm>
                <a:off x="10331238" y="3095327"/>
                <a:ext cx="34200" cy="57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534E18-05E1-13E6-623E-831893C18A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13598" y="3077327"/>
                  <a:ext cx="69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DD39D3-22D9-C2B1-2AC0-D199E6138DB4}"/>
                    </a:ext>
                  </a:extLst>
                </p14:cNvPr>
                <p14:cNvContentPartPr/>
                <p14:nvPr/>
              </p14:nvContentPartPr>
              <p14:xfrm>
                <a:off x="10281918" y="2933327"/>
                <a:ext cx="227520" cy="112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DD39D3-22D9-C2B1-2AC0-D199E6138DB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64278" y="2915687"/>
                  <a:ext cx="263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521C076-926A-3906-AAC3-E3A901B23163}"/>
                    </a:ext>
                  </a:extLst>
                </p14:cNvPr>
                <p14:cNvContentPartPr/>
                <p14:nvPr/>
              </p14:nvContentPartPr>
              <p14:xfrm>
                <a:off x="10406118" y="2877887"/>
                <a:ext cx="301680" cy="150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521C076-926A-3906-AAC3-E3A901B231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88118" y="2860247"/>
                  <a:ext cx="33732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9305D65-7359-46C3-E462-594C662B9778}"/>
              </a:ext>
            </a:extLst>
          </p:cNvPr>
          <p:cNvGrpSpPr/>
          <p:nvPr/>
        </p:nvGrpSpPr>
        <p:grpSpPr>
          <a:xfrm>
            <a:off x="10862958" y="2651807"/>
            <a:ext cx="264600" cy="198000"/>
            <a:chOff x="10862958" y="2651807"/>
            <a:chExt cx="26460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A7BF770-0363-C01B-2AFC-7A3F74C45E21}"/>
                    </a:ext>
                  </a:extLst>
                </p14:cNvPr>
                <p14:cNvContentPartPr/>
                <p14:nvPr/>
              </p14:nvContentPartPr>
              <p14:xfrm>
                <a:off x="10862958" y="2760887"/>
                <a:ext cx="79560" cy="88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A7BF770-0363-C01B-2AFC-7A3F74C45E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44958" y="2742887"/>
                  <a:ext cx="115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72EC74B-A302-6A1A-B55E-898BCCA10CE6}"/>
                    </a:ext>
                  </a:extLst>
                </p14:cNvPr>
                <p14:cNvContentPartPr/>
                <p14:nvPr/>
              </p14:nvContentPartPr>
              <p14:xfrm>
                <a:off x="10980678" y="2707967"/>
                <a:ext cx="146880" cy="28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2EC74B-A302-6A1A-B55E-898BCCA10CE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63038" y="2690327"/>
                  <a:ext cx="182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724B1D-06A1-0D8E-B7BD-FD9B9EC5D55E}"/>
                    </a:ext>
                  </a:extLst>
                </p14:cNvPr>
                <p14:cNvContentPartPr/>
                <p14:nvPr/>
              </p14:nvContentPartPr>
              <p14:xfrm>
                <a:off x="11030718" y="2651807"/>
                <a:ext cx="7920" cy="125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724B1D-06A1-0D8E-B7BD-FD9B9EC5D5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13078" y="2633807"/>
                  <a:ext cx="435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CEACE27-4C7D-1E52-DF87-26130D3E2BED}"/>
              </a:ext>
            </a:extLst>
          </p:cNvPr>
          <p:cNvGrpSpPr/>
          <p:nvPr/>
        </p:nvGrpSpPr>
        <p:grpSpPr>
          <a:xfrm>
            <a:off x="10185078" y="4037807"/>
            <a:ext cx="959040" cy="362880"/>
            <a:chOff x="10185078" y="4037807"/>
            <a:chExt cx="95904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B844BD-7F19-1393-5A84-00489AD00EAF}"/>
                    </a:ext>
                  </a:extLst>
                </p14:cNvPr>
                <p14:cNvContentPartPr/>
                <p14:nvPr/>
              </p14:nvContentPartPr>
              <p14:xfrm>
                <a:off x="10185078" y="4037807"/>
                <a:ext cx="185760" cy="300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B844BD-7F19-1393-5A84-00489AD00EA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67438" y="4019807"/>
                  <a:ext cx="2214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D69AC82-AE00-7F28-96B3-AFF64D580A51}"/>
                    </a:ext>
                  </a:extLst>
                </p14:cNvPr>
                <p14:cNvContentPartPr/>
                <p14:nvPr/>
              </p14:nvContentPartPr>
              <p14:xfrm>
                <a:off x="10431318" y="4256687"/>
                <a:ext cx="162360" cy="144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D69AC82-AE00-7F28-96B3-AFF64D580A5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13678" y="4238687"/>
                  <a:ext cx="198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8310DB-3C68-4219-277E-2FA6A66CDA56}"/>
                    </a:ext>
                  </a:extLst>
                </p14:cNvPr>
                <p14:cNvContentPartPr/>
                <p14:nvPr/>
              </p14:nvContentPartPr>
              <p14:xfrm>
                <a:off x="10657398" y="4113407"/>
                <a:ext cx="131400" cy="210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8310DB-3C68-4219-277E-2FA6A66CDA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39758" y="4095407"/>
                  <a:ext cx="167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E1C1A5-B3B2-28A8-4AC0-3C4EE6589BE3}"/>
                    </a:ext>
                  </a:extLst>
                </p14:cNvPr>
                <p14:cNvContentPartPr/>
                <p14:nvPr/>
              </p14:nvContentPartPr>
              <p14:xfrm>
                <a:off x="10875918" y="4234727"/>
                <a:ext cx="268200" cy="139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E1C1A5-B3B2-28A8-4AC0-3C4EE6589BE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58278" y="4217087"/>
                  <a:ext cx="30384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DCBFA83-B5F7-12CC-1D6C-CD98CE2A7B87}"/>
              </a:ext>
            </a:extLst>
          </p:cNvPr>
          <p:cNvGrpSpPr/>
          <p:nvPr/>
        </p:nvGrpSpPr>
        <p:grpSpPr>
          <a:xfrm>
            <a:off x="9840558" y="4569527"/>
            <a:ext cx="1576080" cy="868320"/>
            <a:chOff x="9840558" y="4569527"/>
            <a:chExt cx="1576080" cy="86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9EFFA90-CD34-1C2C-ABE4-6A8A12F83304}"/>
                    </a:ext>
                  </a:extLst>
                </p14:cNvPr>
                <p14:cNvContentPartPr/>
                <p14:nvPr/>
              </p14:nvContentPartPr>
              <p14:xfrm>
                <a:off x="10361478" y="4635047"/>
                <a:ext cx="6480" cy="12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9EFFA90-CD34-1C2C-ABE4-6A8A12F833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43478" y="4617407"/>
                  <a:ext cx="42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5724791-56F8-F045-A448-2E9CC555CCFF}"/>
                    </a:ext>
                  </a:extLst>
                </p14:cNvPr>
                <p14:cNvContentPartPr/>
                <p14:nvPr/>
              </p14:nvContentPartPr>
              <p14:xfrm>
                <a:off x="9840558" y="4687247"/>
                <a:ext cx="86400" cy="335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5724791-56F8-F045-A448-2E9CC555CC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22918" y="4669607"/>
                  <a:ext cx="122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76221F-A368-0B19-D143-9F1F9E64A6E7}"/>
                    </a:ext>
                  </a:extLst>
                </p14:cNvPr>
                <p14:cNvContentPartPr/>
                <p14:nvPr/>
              </p14:nvContentPartPr>
              <p14:xfrm>
                <a:off x="9907878" y="4756367"/>
                <a:ext cx="172080" cy="241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76221F-A368-0B19-D143-9F1F9E64A6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89878" y="4738367"/>
                  <a:ext cx="207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5CE067A-A4D3-60CD-1B46-0977DEA25A3D}"/>
                    </a:ext>
                  </a:extLst>
                </p14:cNvPr>
                <p14:cNvContentPartPr/>
                <p14:nvPr/>
              </p14:nvContentPartPr>
              <p14:xfrm>
                <a:off x="9903558" y="4767527"/>
                <a:ext cx="392040" cy="184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5CE067A-A4D3-60CD-1B46-0977DEA25A3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85918" y="4749887"/>
                  <a:ext cx="427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C728FBF-8B48-6C36-CD22-520718D94584}"/>
                    </a:ext>
                  </a:extLst>
                </p14:cNvPr>
                <p14:cNvContentPartPr/>
                <p14:nvPr/>
              </p14:nvContentPartPr>
              <p14:xfrm>
                <a:off x="10238718" y="4809647"/>
                <a:ext cx="78120" cy="168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C728FBF-8B48-6C36-CD22-520718D9458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21078" y="4791647"/>
                  <a:ext cx="113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48F135E-A071-57F1-EE0F-E64216351948}"/>
                    </a:ext>
                  </a:extLst>
                </p14:cNvPr>
                <p14:cNvContentPartPr/>
                <p14:nvPr/>
              </p14:nvContentPartPr>
              <p14:xfrm>
                <a:off x="10443918" y="4706687"/>
                <a:ext cx="39960" cy="226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48F135E-A071-57F1-EE0F-E642163519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26278" y="4689047"/>
                  <a:ext cx="756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46A2FEA-B781-323B-8FAB-2007617FD9A4}"/>
                    </a:ext>
                  </a:extLst>
                </p14:cNvPr>
                <p14:cNvContentPartPr/>
                <p14:nvPr/>
              </p14:nvContentPartPr>
              <p14:xfrm>
                <a:off x="10376238" y="4797407"/>
                <a:ext cx="113040" cy="66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46A2FEA-B781-323B-8FAB-2007617FD9A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58598" y="4779407"/>
                  <a:ext cx="148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4E89BE-3C7F-2856-7478-83298826A7B9}"/>
                    </a:ext>
                  </a:extLst>
                </p14:cNvPr>
                <p14:cNvContentPartPr/>
                <p14:nvPr/>
              </p14:nvContentPartPr>
              <p14:xfrm>
                <a:off x="10542198" y="4809287"/>
                <a:ext cx="231840" cy="12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4E89BE-3C7F-2856-7478-83298826A7B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24198" y="4791647"/>
                  <a:ext cx="267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57B38C7-61E7-3913-C03C-33A01DF1115B}"/>
                    </a:ext>
                  </a:extLst>
                </p14:cNvPr>
                <p14:cNvContentPartPr/>
                <p14:nvPr/>
              </p14:nvContentPartPr>
              <p14:xfrm>
                <a:off x="10836318" y="4629287"/>
                <a:ext cx="58680" cy="239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57B38C7-61E7-3913-C03C-33A01DF111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18678" y="4611647"/>
                  <a:ext cx="94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EA5932C-7498-FE89-349C-A7258AC738A0}"/>
                    </a:ext>
                  </a:extLst>
                </p14:cNvPr>
                <p14:cNvContentPartPr/>
                <p14:nvPr/>
              </p14:nvContentPartPr>
              <p14:xfrm>
                <a:off x="11017398" y="4739087"/>
                <a:ext cx="115200" cy="105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EA5932C-7498-FE89-349C-A7258AC738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99758" y="4721087"/>
                  <a:ext cx="150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81E3FE4-953C-4503-C4CC-3D94959374C5}"/>
                    </a:ext>
                  </a:extLst>
                </p14:cNvPr>
                <p14:cNvContentPartPr/>
                <p14:nvPr/>
              </p14:nvContentPartPr>
              <p14:xfrm>
                <a:off x="11188398" y="4569527"/>
                <a:ext cx="64080" cy="281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81E3FE4-953C-4503-C4CC-3D94959374C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70398" y="4551887"/>
                  <a:ext cx="99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2BA0D2B-61A0-3B81-0CF9-5082B484D7F7}"/>
                    </a:ext>
                  </a:extLst>
                </p14:cNvPr>
                <p14:cNvContentPartPr/>
                <p14:nvPr/>
              </p14:nvContentPartPr>
              <p14:xfrm>
                <a:off x="10476318" y="5216087"/>
                <a:ext cx="132840" cy="221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2BA0D2B-61A0-3B81-0CF9-5082B484D7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58678" y="5198447"/>
                  <a:ext cx="168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08A6B23-FF3A-E844-EABF-4F7462B0AE74}"/>
                    </a:ext>
                  </a:extLst>
                </p14:cNvPr>
                <p14:cNvContentPartPr/>
                <p14:nvPr/>
              </p14:nvContentPartPr>
              <p14:xfrm>
                <a:off x="10605198" y="5322647"/>
                <a:ext cx="7920" cy="14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08A6B23-FF3A-E844-EABF-4F7462B0AE7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587198" y="5304647"/>
                  <a:ext cx="43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271FCB0-8383-BA08-5C92-F2F2CEE6954C}"/>
                    </a:ext>
                  </a:extLst>
                </p14:cNvPr>
                <p14:cNvContentPartPr/>
                <p14:nvPr/>
              </p14:nvContentPartPr>
              <p14:xfrm>
                <a:off x="10715718" y="5183327"/>
                <a:ext cx="68040" cy="211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271FCB0-8383-BA08-5C92-F2F2CEE6954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98078" y="5165327"/>
                  <a:ext cx="103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2F8F5DE-C0E9-85BF-E9AB-C6D43C656DD3}"/>
                    </a:ext>
                  </a:extLst>
                </p14:cNvPr>
                <p14:cNvContentPartPr/>
                <p14:nvPr/>
              </p14:nvContentPartPr>
              <p14:xfrm>
                <a:off x="10879518" y="5266487"/>
                <a:ext cx="130680" cy="109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2F8F5DE-C0E9-85BF-E9AB-C6D43C656DD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61878" y="5248847"/>
                  <a:ext cx="16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AEA368-31F2-9005-7632-E31C0584DEE5}"/>
                    </a:ext>
                  </a:extLst>
                </p14:cNvPr>
                <p14:cNvContentPartPr/>
                <p14:nvPr/>
              </p14:nvContentPartPr>
              <p14:xfrm>
                <a:off x="11104518" y="5207807"/>
                <a:ext cx="57960" cy="102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AEA368-31F2-9005-7632-E31C0584DEE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86518" y="5189807"/>
                  <a:ext cx="93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FE0A6E5-DC2A-0287-A74E-7DC04851A54D}"/>
                    </a:ext>
                  </a:extLst>
                </p14:cNvPr>
                <p14:cNvContentPartPr/>
                <p14:nvPr/>
              </p14:nvContentPartPr>
              <p14:xfrm>
                <a:off x="11335278" y="5173247"/>
                <a:ext cx="8640" cy="1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FE0A6E5-DC2A-0287-A74E-7DC04851A5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317278" y="5155607"/>
                  <a:ext cx="44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6FD3806-5955-1317-6254-730A7CBE0EA8}"/>
                    </a:ext>
                  </a:extLst>
                </p14:cNvPr>
                <p14:cNvContentPartPr/>
                <p14:nvPr/>
              </p14:nvContentPartPr>
              <p14:xfrm>
                <a:off x="11284158" y="5015207"/>
                <a:ext cx="132480" cy="316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6FD3806-5955-1317-6254-730A7CBE0EA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66518" y="4997567"/>
                  <a:ext cx="16812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AC1DCE7-DC1B-5689-6028-645F2D45F992}"/>
              </a:ext>
            </a:extLst>
          </p:cNvPr>
          <p:cNvGrpSpPr/>
          <p:nvPr/>
        </p:nvGrpSpPr>
        <p:grpSpPr>
          <a:xfrm>
            <a:off x="10920558" y="5602727"/>
            <a:ext cx="512640" cy="310680"/>
            <a:chOff x="10920558" y="5602727"/>
            <a:chExt cx="51264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D73A4DF-D2A5-48FD-10F8-D56457D7DCE2}"/>
                    </a:ext>
                  </a:extLst>
                </p14:cNvPr>
                <p14:cNvContentPartPr/>
                <p14:nvPr/>
              </p14:nvContentPartPr>
              <p14:xfrm>
                <a:off x="10920558" y="5668607"/>
                <a:ext cx="142560" cy="244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D73A4DF-D2A5-48FD-10F8-D56457D7DC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02558" y="5650607"/>
                  <a:ext cx="178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1114BC3-2967-489A-5ACA-4BC0DB68FE61}"/>
                    </a:ext>
                  </a:extLst>
                </p14:cNvPr>
                <p14:cNvContentPartPr/>
                <p14:nvPr/>
              </p14:nvContentPartPr>
              <p14:xfrm>
                <a:off x="11131158" y="5673287"/>
                <a:ext cx="133560" cy="135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1114BC3-2967-489A-5ACA-4BC0DB68FE6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13158" y="5655647"/>
                  <a:ext cx="169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3B529EE-3066-3041-824D-F1C0227519BB}"/>
                    </a:ext>
                  </a:extLst>
                </p14:cNvPr>
                <p14:cNvContentPartPr/>
                <p14:nvPr/>
              </p14:nvContentPartPr>
              <p14:xfrm>
                <a:off x="11369478" y="5602727"/>
                <a:ext cx="63720" cy="240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3B529EE-3066-3041-824D-F1C0227519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51838" y="5584727"/>
                  <a:ext cx="9936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73142E3-7834-70AA-28B7-ACAADA8C1F4F}"/>
              </a:ext>
            </a:extLst>
          </p:cNvPr>
          <p:cNvGrpSpPr/>
          <p:nvPr/>
        </p:nvGrpSpPr>
        <p:grpSpPr>
          <a:xfrm>
            <a:off x="11360118" y="4041047"/>
            <a:ext cx="540000" cy="174240"/>
            <a:chOff x="11360118" y="4041047"/>
            <a:chExt cx="540000" cy="1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031FBE8-2FE3-C40B-463E-B6B410C46D05}"/>
                    </a:ext>
                  </a:extLst>
                </p14:cNvPr>
                <p14:cNvContentPartPr/>
                <p14:nvPr/>
              </p14:nvContentPartPr>
              <p14:xfrm>
                <a:off x="11360118" y="4132127"/>
                <a:ext cx="522000" cy="56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031FBE8-2FE3-C40B-463E-B6B410C46D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342118" y="4114487"/>
                  <a:ext cx="557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00BC3B3-A57A-8886-58FE-9846750BCD7A}"/>
                    </a:ext>
                  </a:extLst>
                </p14:cNvPr>
                <p14:cNvContentPartPr/>
                <p14:nvPr/>
              </p14:nvContentPartPr>
              <p14:xfrm>
                <a:off x="11763678" y="4041047"/>
                <a:ext cx="136440" cy="174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00BC3B3-A57A-8886-58FE-9846750BCD7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745678" y="4023407"/>
                  <a:ext cx="172080" cy="20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3120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380B-6C5A-D1ED-CB96-F922E759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flow </a:t>
            </a:r>
          </a:p>
        </p:txBody>
      </p:sp>
      <p:pic>
        <p:nvPicPr>
          <p:cNvPr id="6" name="Content Placeholder 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99EBEE2-A271-D27D-417D-A42D260FF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43" y="1408825"/>
            <a:ext cx="7363853" cy="35342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1733C-C96B-F0D4-67C9-8A27B794A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11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B70E3B-A391-48CC-A6B3-1649AD96AA7E}"/>
              </a:ext>
            </a:extLst>
          </p:cNvPr>
          <p:cNvGrpSpPr/>
          <p:nvPr/>
        </p:nvGrpSpPr>
        <p:grpSpPr>
          <a:xfrm>
            <a:off x="1712838" y="3610487"/>
            <a:ext cx="3943080" cy="2298960"/>
            <a:chOff x="1712838" y="3610487"/>
            <a:chExt cx="3943080" cy="22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B126235-CCE9-8170-1270-E19BBA796F61}"/>
                    </a:ext>
                  </a:extLst>
                </p14:cNvPr>
                <p14:cNvContentPartPr/>
                <p14:nvPr/>
              </p14:nvContentPartPr>
              <p14:xfrm>
                <a:off x="1716438" y="4358207"/>
                <a:ext cx="107640" cy="511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B126235-CCE9-8170-1270-E19BBA796F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8798" y="4340207"/>
                  <a:ext cx="1432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5BE031-5A2E-AC2F-3E69-63530BD70FEE}"/>
                    </a:ext>
                  </a:extLst>
                </p14:cNvPr>
                <p14:cNvContentPartPr/>
                <p14:nvPr/>
              </p14:nvContentPartPr>
              <p14:xfrm>
                <a:off x="1712838" y="4415807"/>
                <a:ext cx="329040" cy="348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5BE031-5A2E-AC2F-3E69-63530BD70F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5198" y="4397807"/>
                  <a:ext cx="3646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FF4378-2506-98BA-102C-ED18BF1DE48D}"/>
                    </a:ext>
                  </a:extLst>
                </p14:cNvPr>
                <p14:cNvContentPartPr/>
                <p14:nvPr/>
              </p14:nvContentPartPr>
              <p14:xfrm>
                <a:off x="2109918" y="4664927"/>
                <a:ext cx="135000" cy="196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FF4378-2506-98BA-102C-ED18BF1DE4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92278" y="4647287"/>
                  <a:ext cx="170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746639-4D17-42DE-7ADA-433A4DD1C81D}"/>
                    </a:ext>
                  </a:extLst>
                </p14:cNvPr>
                <p14:cNvContentPartPr/>
                <p14:nvPr/>
              </p14:nvContentPartPr>
              <p14:xfrm>
                <a:off x="2357238" y="4574567"/>
                <a:ext cx="186840" cy="351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746639-4D17-42DE-7ADA-433A4DD1C8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39598" y="4556927"/>
                  <a:ext cx="2224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C61EF8B-C12C-EC81-CDD6-526306AA9B42}"/>
                    </a:ext>
                  </a:extLst>
                </p14:cNvPr>
                <p14:cNvContentPartPr/>
                <p14:nvPr/>
              </p14:nvContentPartPr>
              <p14:xfrm>
                <a:off x="2692758" y="4419767"/>
                <a:ext cx="24840" cy="19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C61EF8B-C12C-EC81-CDD6-526306AA9B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74758" y="4401767"/>
                  <a:ext cx="60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5A4E09-FCA0-F8B7-12CE-C874E3E143FA}"/>
                    </a:ext>
                  </a:extLst>
                </p14:cNvPr>
                <p14:cNvContentPartPr/>
                <p14:nvPr/>
              </p14:nvContentPartPr>
              <p14:xfrm>
                <a:off x="2692398" y="4500047"/>
                <a:ext cx="54000" cy="76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5A4E09-FCA0-F8B7-12CE-C874E3E143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74398" y="4482047"/>
                  <a:ext cx="89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EB484D-4F01-825F-8B7B-A79B385F841B}"/>
                    </a:ext>
                  </a:extLst>
                </p14:cNvPr>
                <p14:cNvContentPartPr/>
                <p14:nvPr/>
              </p14:nvContentPartPr>
              <p14:xfrm>
                <a:off x="2897958" y="3768527"/>
                <a:ext cx="136440" cy="318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EB484D-4F01-825F-8B7B-A79B385F84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80318" y="3750527"/>
                  <a:ext cx="172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74BC81-C7AB-D85D-DE10-6F3AAF807607}"/>
                    </a:ext>
                  </a:extLst>
                </p14:cNvPr>
                <p14:cNvContentPartPr/>
                <p14:nvPr/>
              </p14:nvContentPartPr>
              <p14:xfrm>
                <a:off x="2943318" y="3726767"/>
                <a:ext cx="99720" cy="195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74BC81-C7AB-D85D-DE10-6F3AAF8076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25678" y="3708767"/>
                  <a:ext cx="135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C250D4-0050-A073-6825-719EA59A25CD}"/>
                    </a:ext>
                  </a:extLst>
                </p14:cNvPr>
                <p14:cNvContentPartPr/>
                <p14:nvPr/>
              </p14:nvContentPartPr>
              <p14:xfrm>
                <a:off x="3133038" y="3854927"/>
                <a:ext cx="46080" cy="82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C250D4-0050-A073-6825-719EA59A25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15038" y="3837287"/>
                  <a:ext cx="81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B3831A-E737-76A7-39DE-3CB5A08046B8}"/>
                    </a:ext>
                  </a:extLst>
                </p14:cNvPr>
                <p14:cNvContentPartPr/>
                <p14:nvPr/>
              </p14:nvContentPartPr>
              <p14:xfrm>
                <a:off x="3282798" y="3610487"/>
                <a:ext cx="167040" cy="307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B3831A-E737-76A7-39DE-3CB5A08046B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65158" y="3592487"/>
                  <a:ext cx="2026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25E5217-ED13-4E51-6A20-4D5F91F2E971}"/>
                    </a:ext>
                  </a:extLst>
                </p14:cNvPr>
                <p14:cNvContentPartPr/>
                <p14:nvPr/>
              </p14:nvContentPartPr>
              <p14:xfrm>
                <a:off x="3571158" y="3749087"/>
                <a:ext cx="52200" cy="157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25E5217-ED13-4E51-6A20-4D5F91F2E9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53518" y="3731087"/>
                  <a:ext cx="87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B05A70-76FA-4139-3C08-DD04590579A1}"/>
                    </a:ext>
                  </a:extLst>
                </p14:cNvPr>
                <p14:cNvContentPartPr/>
                <p14:nvPr/>
              </p14:nvContentPartPr>
              <p14:xfrm>
                <a:off x="3622638" y="3773927"/>
                <a:ext cx="80280" cy="71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B05A70-76FA-4139-3C08-DD04590579A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604638" y="3756287"/>
                  <a:ext cx="115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CBAE8C-BF42-5D06-145E-CD28580F4C8F}"/>
                    </a:ext>
                  </a:extLst>
                </p14:cNvPr>
                <p14:cNvContentPartPr/>
                <p14:nvPr/>
              </p14:nvContentPartPr>
              <p14:xfrm>
                <a:off x="3670158" y="3683567"/>
                <a:ext cx="183960" cy="129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CBAE8C-BF42-5D06-145E-CD28580F4C8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52158" y="3665927"/>
                  <a:ext cx="219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21A712-28D7-E300-8B79-AC5E5CC959F7}"/>
                    </a:ext>
                  </a:extLst>
                </p14:cNvPr>
                <p14:cNvContentPartPr/>
                <p14:nvPr/>
              </p14:nvContentPartPr>
              <p14:xfrm>
                <a:off x="2825238" y="3803447"/>
                <a:ext cx="1399680" cy="434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21A712-28D7-E300-8B79-AC5E5CC959F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07238" y="3785447"/>
                  <a:ext cx="14353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76E721-5710-F6AF-1ACA-70C861E27477}"/>
                    </a:ext>
                  </a:extLst>
                </p14:cNvPr>
                <p14:cNvContentPartPr/>
                <p14:nvPr/>
              </p14:nvContentPartPr>
              <p14:xfrm>
                <a:off x="3298638" y="4294127"/>
                <a:ext cx="59400" cy="143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76E721-5710-F6AF-1ACA-70C861E2747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80638" y="4276487"/>
                  <a:ext cx="95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CC61225-EBC8-513D-5CFE-F766BA3EDAE8}"/>
                    </a:ext>
                  </a:extLst>
                </p14:cNvPr>
                <p14:cNvContentPartPr/>
                <p14:nvPr/>
              </p14:nvContentPartPr>
              <p14:xfrm>
                <a:off x="3295758" y="4195127"/>
                <a:ext cx="122400" cy="171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CC61225-EBC8-513D-5CFE-F766BA3EDAE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78118" y="4177487"/>
                  <a:ext cx="158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942D36-8A1F-65EB-6A6B-68C547A43BC6}"/>
                    </a:ext>
                  </a:extLst>
                </p14:cNvPr>
                <p14:cNvContentPartPr/>
                <p14:nvPr/>
              </p14:nvContentPartPr>
              <p14:xfrm>
                <a:off x="3516798" y="4242287"/>
                <a:ext cx="72360" cy="75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942D36-8A1F-65EB-6A6B-68C547A43BC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98798" y="4224287"/>
                  <a:ext cx="10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A50CFE9-0DD2-5ED0-29E9-CAB4C85D531D}"/>
                    </a:ext>
                  </a:extLst>
                </p14:cNvPr>
                <p14:cNvContentPartPr/>
                <p14:nvPr/>
              </p14:nvContentPartPr>
              <p14:xfrm>
                <a:off x="3713718" y="4055807"/>
                <a:ext cx="132120" cy="276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A50CFE9-0DD2-5ED0-29E9-CAB4C85D531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96078" y="4038167"/>
                  <a:ext cx="167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8E10DC-D809-BE9C-E963-B0C58825A11B}"/>
                    </a:ext>
                  </a:extLst>
                </p14:cNvPr>
                <p14:cNvContentPartPr/>
                <p14:nvPr/>
              </p14:nvContentPartPr>
              <p14:xfrm>
                <a:off x="4022238" y="4119167"/>
                <a:ext cx="93240" cy="164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8E10DC-D809-BE9C-E963-B0C58825A11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04238" y="4101527"/>
                  <a:ext cx="128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80C589-81A8-A580-1561-00DE0FF56178}"/>
                    </a:ext>
                  </a:extLst>
                </p14:cNvPr>
                <p14:cNvContentPartPr/>
                <p14:nvPr/>
              </p14:nvContentPartPr>
              <p14:xfrm>
                <a:off x="4044558" y="4122407"/>
                <a:ext cx="165960" cy="190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80C589-81A8-A580-1561-00DE0FF561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26918" y="4104767"/>
                  <a:ext cx="201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1068A4-B7FD-F276-637A-C99853D67AAD}"/>
                    </a:ext>
                  </a:extLst>
                </p14:cNvPr>
                <p14:cNvContentPartPr/>
                <p14:nvPr/>
              </p14:nvContentPartPr>
              <p14:xfrm>
                <a:off x="4303038" y="4069127"/>
                <a:ext cx="163440" cy="132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1068A4-B7FD-F276-637A-C99853D67AA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85398" y="4051127"/>
                  <a:ext cx="199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77BC98-2113-CE4A-AF38-C271E19D4318}"/>
                    </a:ext>
                  </a:extLst>
                </p14:cNvPr>
                <p14:cNvContentPartPr/>
                <p14:nvPr/>
              </p14:nvContentPartPr>
              <p14:xfrm>
                <a:off x="2984358" y="4043207"/>
                <a:ext cx="2122560" cy="817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77BC98-2113-CE4A-AF38-C271E19D431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66358" y="4025207"/>
                  <a:ext cx="215820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71B1C6-71E8-3911-4947-9E767BA2F840}"/>
                    </a:ext>
                  </a:extLst>
                </p14:cNvPr>
                <p14:cNvContentPartPr/>
                <p14:nvPr/>
              </p14:nvContentPartPr>
              <p14:xfrm>
                <a:off x="3633078" y="4920527"/>
                <a:ext cx="127440" cy="262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71B1C6-71E8-3911-4947-9E767BA2F84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15078" y="4902527"/>
                  <a:ext cx="163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27692B-2021-EE26-4904-3BCAEAF70397}"/>
                    </a:ext>
                  </a:extLst>
                </p14:cNvPr>
                <p14:cNvContentPartPr/>
                <p14:nvPr/>
              </p14:nvContentPartPr>
              <p14:xfrm>
                <a:off x="3633798" y="4797767"/>
                <a:ext cx="301680" cy="192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27692B-2021-EE26-4904-3BCAEAF7039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6158" y="4779767"/>
                  <a:ext cx="337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5595F3-945D-8DDF-910D-2262EC98EA6F}"/>
                    </a:ext>
                  </a:extLst>
                </p14:cNvPr>
                <p14:cNvContentPartPr/>
                <p14:nvPr/>
              </p14:nvContentPartPr>
              <p14:xfrm>
                <a:off x="4009638" y="4810727"/>
                <a:ext cx="125280" cy="211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5595F3-945D-8DDF-910D-2262EC98EA6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91638" y="4793087"/>
                  <a:ext cx="160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785D8A-F1BE-B0DF-C778-140A39A33E59}"/>
                    </a:ext>
                  </a:extLst>
                </p14:cNvPr>
                <p14:cNvContentPartPr/>
                <p14:nvPr/>
              </p14:nvContentPartPr>
              <p14:xfrm>
                <a:off x="4268118" y="4693007"/>
                <a:ext cx="165240" cy="280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785D8A-F1BE-B0DF-C778-140A39A33E5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50478" y="4675007"/>
                  <a:ext cx="200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37820D-7264-7BB6-A348-51C776F120B8}"/>
                    </a:ext>
                  </a:extLst>
                </p14:cNvPr>
                <p14:cNvContentPartPr/>
                <p14:nvPr/>
              </p14:nvContentPartPr>
              <p14:xfrm>
                <a:off x="4206918" y="4675727"/>
                <a:ext cx="269280" cy="130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37820D-7264-7BB6-A348-51C776F120B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89278" y="4658087"/>
                  <a:ext cx="304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C275E1-BD0F-9FD6-4B8F-0E50A7B42B5D}"/>
                    </a:ext>
                  </a:extLst>
                </p14:cNvPr>
                <p14:cNvContentPartPr/>
                <p14:nvPr/>
              </p14:nvContentPartPr>
              <p14:xfrm>
                <a:off x="4655478" y="4646927"/>
                <a:ext cx="38520" cy="257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C275E1-BD0F-9FD6-4B8F-0E50A7B42B5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37838" y="4628927"/>
                  <a:ext cx="74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C7ACACA-C644-BD19-B0A4-D67F646BDC1C}"/>
                    </a:ext>
                  </a:extLst>
                </p14:cNvPr>
                <p14:cNvContentPartPr/>
                <p14:nvPr/>
              </p14:nvContentPartPr>
              <p14:xfrm>
                <a:off x="4696878" y="4704887"/>
                <a:ext cx="103320" cy="101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C7ACACA-C644-BD19-B0A4-D67F646BDC1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79238" y="4686887"/>
                  <a:ext cx="138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400391-92E5-2018-997C-E9A4FE8EC7CA}"/>
                    </a:ext>
                  </a:extLst>
                </p14:cNvPr>
                <p14:cNvContentPartPr/>
                <p14:nvPr/>
              </p14:nvContentPartPr>
              <p14:xfrm>
                <a:off x="4708398" y="4792007"/>
                <a:ext cx="74520" cy="45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400391-92E5-2018-997C-E9A4FE8EC7C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90398" y="4774007"/>
                  <a:ext cx="110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CCEFD8-2FBC-3247-14E0-68D7C804EE91}"/>
                    </a:ext>
                  </a:extLst>
                </p14:cNvPr>
                <p14:cNvContentPartPr/>
                <p14:nvPr/>
              </p14:nvContentPartPr>
              <p14:xfrm>
                <a:off x="4916118" y="4637927"/>
                <a:ext cx="183240" cy="175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CCEFD8-2FBC-3247-14E0-68D7C804EE9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98118" y="4620287"/>
                  <a:ext cx="218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E6EEF6-25B7-33EB-A954-26C7B0BAE15E}"/>
                    </a:ext>
                  </a:extLst>
                </p14:cNvPr>
                <p14:cNvContentPartPr/>
                <p14:nvPr/>
              </p14:nvContentPartPr>
              <p14:xfrm>
                <a:off x="3696438" y="4713887"/>
                <a:ext cx="1846080" cy="848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E6EEF6-25B7-33EB-A954-26C7B0BAE15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78438" y="4696247"/>
                  <a:ext cx="1881720" cy="8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29F1A6-4BC7-16F3-46ED-3394E8F672FD}"/>
                    </a:ext>
                  </a:extLst>
                </p14:cNvPr>
                <p14:cNvContentPartPr/>
                <p14:nvPr/>
              </p14:nvContentPartPr>
              <p14:xfrm>
                <a:off x="4183158" y="5674007"/>
                <a:ext cx="135000" cy="235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29F1A6-4BC7-16F3-46ED-3394E8F672F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65518" y="5656007"/>
                  <a:ext cx="170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6A42DEF-4BFC-DA46-A117-46624CB5E3E1}"/>
                    </a:ext>
                  </a:extLst>
                </p14:cNvPr>
                <p14:cNvContentPartPr/>
                <p14:nvPr/>
              </p14:nvContentPartPr>
              <p14:xfrm>
                <a:off x="4200078" y="5573927"/>
                <a:ext cx="237960" cy="219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6A42DEF-4BFC-DA46-A117-46624CB5E3E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82078" y="5555927"/>
                  <a:ext cx="273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6D7144E-10B3-6DCA-9028-ACB365E76F89}"/>
                    </a:ext>
                  </a:extLst>
                </p14:cNvPr>
                <p14:cNvContentPartPr/>
                <p14:nvPr/>
              </p14:nvContentPartPr>
              <p14:xfrm>
                <a:off x="4537758" y="5535407"/>
                <a:ext cx="110160" cy="208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6D7144E-10B3-6DCA-9028-ACB365E76F8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20118" y="5517407"/>
                  <a:ext cx="1458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8B371B-D29D-255C-C4B6-DF7421E01F34}"/>
                    </a:ext>
                  </a:extLst>
                </p14:cNvPr>
                <p14:cNvContentPartPr/>
                <p14:nvPr/>
              </p14:nvContentPartPr>
              <p14:xfrm>
                <a:off x="4747998" y="5455127"/>
                <a:ext cx="120600" cy="216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8B371B-D29D-255C-C4B6-DF7421E01F3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30358" y="5437127"/>
                  <a:ext cx="156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4E34C7-867E-3B89-AB3A-F2DF4518FF9F}"/>
                    </a:ext>
                  </a:extLst>
                </p14:cNvPr>
                <p14:cNvContentPartPr/>
                <p14:nvPr/>
              </p14:nvContentPartPr>
              <p14:xfrm>
                <a:off x="4755198" y="5426327"/>
                <a:ext cx="281160" cy="162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4E34C7-867E-3B89-AB3A-F2DF4518FF9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37558" y="5408327"/>
                  <a:ext cx="316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5368251-F2C3-8E0E-5CA4-BF347D40D95B}"/>
                    </a:ext>
                  </a:extLst>
                </p14:cNvPr>
                <p14:cNvContentPartPr/>
                <p14:nvPr/>
              </p14:nvContentPartPr>
              <p14:xfrm>
                <a:off x="5219238" y="5481767"/>
                <a:ext cx="110160" cy="181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5368251-F2C3-8E0E-5CA4-BF347D40D95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01238" y="5464127"/>
                  <a:ext cx="145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25D25D9-B884-DF1B-3F9C-8D26FC209091}"/>
                    </a:ext>
                  </a:extLst>
                </p14:cNvPr>
                <p14:cNvContentPartPr/>
                <p14:nvPr/>
              </p14:nvContentPartPr>
              <p14:xfrm>
                <a:off x="5227158" y="5465207"/>
                <a:ext cx="132120" cy="170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25D25D9-B884-DF1B-3F9C-8D26FC20909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09158" y="5447207"/>
                  <a:ext cx="167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BA244A-C6D4-0A6A-8D64-D20D47BAAC95}"/>
                    </a:ext>
                  </a:extLst>
                </p14:cNvPr>
                <p14:cNvContentPartPr/>
                <p14:nvPr/>
              </p14:nvContentPartPr>
              <p14:xfrm>
                <a:off x="5473038" y="5358647"/>
                <a:ext cx="182880" cy="190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BA244A-C6D4-0A6A-8D64-D20D47BAAC9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55398" y="5341007"/>
                  <a:ext cx="218520" cy="22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8186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D4C9A-2532-CD50-A452-EE46D336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 and DC part of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587AA-74E4-D02B-0614-F319A294A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6481267-E8FE-B727-F6DE-32CFAA623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5" y="1611715"/>
            <a:ext cx="5226190" cy="2630085"/>
          </a:xfrm>
          <a:prstGeom prst="rect">
            <a:avLst/>
          </a:prstGeom>
        </p:spPr>
      </p:pic>
      <p:pic>
        <p:nvPicPr>
          <p:cNvPr id="10" name="Picture 9" descr="A diagram of a structure&#10;&#10;Description automatically generated">
            <a:extLst>
              <a:ext uri="{FF2B5EF4-FFF2-40B4-BE49-F238E27FC236}">
                <a16:creationId xmlns:a16="http://schemas.microsoft.com/office/drawing/2014/main" id="{5B09A5DF-4178-A942-772C-3401852D9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206" y="1546955"/>
            <a:ext cx="5380323" cy="27215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CB11F73-21E6-0ACE-D6C3-A63974988F59}"/>
              </a:ext>
            </a:extLst>
          </p:cNvPr>
          <p:cNvGrpSpPr/>
          <p:nvPr/>
        </p:nvGrpSpPr>
        <p:grpSpPr>
          <a:xfrm>
            <a:off x="2544438" y="3401327"/>
            <a:ext cx="504360" cy="355320"/>
            <a:chOff x="2544438" y="3401327"/>
            <a:chExt cx="50436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AAF510C-7801-0219-A7A7-F48522869174}"/>
                    </a:ext>
                  </a:extLst>
                </p14:cNvPr>
                <p14:cNvContentPartPr/>
                <p14:nvPr/>
              </p14:nvContentPartPr>
              <p14:xfrm>
                <a:off x="2544438" y="3508247"/>
                <a:ext cx="60840" cy="248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AAF510C-7801-0219-A7A7-F485228691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26438" y="3490247"/>
                  <a:ext cx="96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61E365-5E69-1330-2C42-B6665A17FE29}"/>
                    </a:ext>
                  </a:extLst>
                </p14:cNvPr>
                <p14:cNvContentPartPr/>
                <p14:nvPr/>
              </p14:nvContentPartPr>
              <p14:xfrm>
                <a:off x="2545518" y="3528047"/>
                <a:ext cx="250560" cy="142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61E365-5E69-1330-2C42-B6665A17FE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7518" y="3510047"/>
                  <a:ext cx="286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3823842-0994-4F70-EE12-804774FDC4B6}"/>
                    </a:ext>
                  </a:extLst>
                </p14:cNvPr>
                <p14:cNvContentPartPr/>
                <p14:nvPr/>
              </p14:nvContentPartPr>
              <p14:xfrm>
                <a:off x="2589078" y="3582407"/>
                <a:ext cx="93960" cy="114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3823842-0994-4F70-EE12-804774FDC4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71078" y="3564407"/>
                  <a:ext cx="129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499B13-8238-C038-3414-8394C84FBA36}"/>
                    </a:ext>
                  </a:extLst>
                </p14:cNvPr>
                <p14:cNvContentPartPr/>
                <p14:nvPr/>
              </p14:nvContentPartPr>
              <p14:xfrm>
                <a:off x="2841438" y="3401327"/>
                <a:ext cx="207360" cy="17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499B13-8238-C038-3414-8394C84FBA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3438" y="3383327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C8F3BE-8D0B-9731-4338-35DE1A3F8BD6}"/>
              </a:ext>
            </a:extLst>
          </p:cNvPr>
          <p:cNvGrpSpPr/>
          <p:nvPr/>
        </p:nvGrpSpPr>
        <p:grpSpPr>
          <a:xfrm>
            <a:off x="8781798" y="3165527"/>
            <a:ext cx="523800" cy="370080"/>
            <a:chOff x="8781798" y="3165527"/>
            <a:chExt cx="52380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14AC77-6A06-66CD-1E03-E0E53A1A56AC}"/>
                    </a:ext>
                  </a:extLst>
                </p14:cNvPr>
                <p14:cNvContentPartPr/>
                <p14:nvPr/>
              </p14:nvContentPartPr>
              <p14:xfrm>
                <a:off x="8801598" y="3331127"/>
                <a:ext cx="177480" cy="204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14AC77-6A06-66CD-1E03-E0E53A1A56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83598" y="3313487"/>
                  <a:ext cx="213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B41D27-7D38-38E7-6FA6-08CDBF627289}"/>
                    </a:ext>
                  </a:extLst>
                </p14:cNvPr>
                <p14:cNvContentPartPr/>
                <p14:nvPr/>
              </p14:nvContentPartPr>
              <p14:xfrm>
                <a:off x="8781798" y="3293327"/>
                <a:ext cx="226440" cy="190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B41D27-7D38-38E7-6FA6-08CDBF6272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64158" y="3275327"/>
                  <a:ext cx="262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92D302-D23A-1C4B-50E6-A3BFC29F4CAB}"/>
                    </a:ext>
                  </a:extLst>
                </p14:cNvPr>
                <p14:cNvContentPartPr/>
                <p14:nvPr/>
              </p14:nvContentPartPr>
              <p14:xfrm>
                <a:off x="9109398" y="3165527"/>
                <a:ext cx="196200" cy="188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92D302-D23A-1C4B-50E6-A3BFC29F4C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91758" y="3147527"/>
                  <a:ext cx="231840" cy="22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346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EB29-4ED6-2515-1A44-83CC090B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 and DC part</a:t>
            </a:r>
          </a:p>
        </p:txBody>
      </p:sp>
      <p:pic>
        <p:nvPicPr>
          <p:cNvPr id="6" name="Content Placeholder 5" descr="A diagram of a graphing process&#10;&#10;Description automatically generated with medium confidence">
            <a:extLst>
              <a:ext uri="{FF2B5EF4-FFF2-40B4-BE49-F238E27FC236}">
                <a16:creationId xmlns:a16="http://schemas.microsoft.com/office/drawing/2014/main" id="{09C9C6B8-FDD9-0AE9-0CDC-7D26C92F2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77" y="1178689"/>
            <a:ext cx="9358912" cy="42127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B2931-1349-C13D-C796-7A3625D8D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13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CCAB2E-3072-C362-055D-8134E369E827}"/>
              </a:ext>
            </a:extLst>
          </p:cNvPr>
          <p:cNvGrpSpPr/>
          <p:nvPr/>
        </p:nvGrpSpPr>
        <p:grpSpPr>
          <a:xfrm>
            <a:off x="2873118" y="3869327"/>
            <a:ext cx="538560" cy="399960"/>
            <a:chOff x="2873118" y="3869327"/>
            <a:chExt cx="53856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0534AB4-7580-8527-0525-725C008E5C41}"/>
                    </a:ext>
                  </a:extLst>
                </p14:cNvPr>
                <p14:cNvContentPartPr/>
                <p14:nvPr/>
              </p14:nvContentPartPr>
              <p14:xfrm>
                <a:off x="2891478" y="3919007"/>
                <a:ext cx="36000" cy="350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0534AB4-7580-8527-0525-725C008E5C4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73478" y="3901007"/>
                  <a:ext cx="716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905C5E-6C1D-8C5A-7F76-EEF83059604A}"/>
                    </a:ext>
                  </a:extLst>
                </p14:cNvPr>
                <p14:cNvContentPartPr/>
                <p14:nvPr/>
              </p14:nvContentPartPr>
              <p14:xfrm>
                <a:off x="2873118" y="3936287"/>
                <a:ext cx="215640" cy="217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905C5E-6C1D-8C5A-7F76-EEF8305960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55478" y="3918647"/>
                  <a:ext cx="2512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F8BE95-0D83-BB94-0432-8FEC0E32CFC1}"/>
                    </a:ext>
                  </a:extLst>
                </p14:cNvPr>
                <p14:cNvContentPartPr/>
                <p14:nvPr/>
              </p14:nvContentPartPr>
              <p14:xfrm>
                <a:off x="2959158" y="4081727"/>
                <a:ext cx="68760" cy="79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F8BE95-0D83-BB94-0432-8FEC0E32CF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41518" y="4063727"/>
                  <a:ext cx="104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FAEA3C-A80D-B9BC-1C58-85428537C7CA}"/>
                    </a:ext>
                  </a:extLst>
                </p14:cNvPr>
                <p14:cNvContentPartPr/>
                <p14:nvPr/>
              </p14:nvContentPartPr>
              <p14:xfrm>
                <a:off x="3190278" y="3869327"/>
                <a:ext cx="221400" cy="220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FAEA3C-A80D-B9BC-1C58-85428537C7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72278" y="3851327"/>
                  <a:ext cx="25704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08BD6-6D35-CF93-7031-5F9EA72F41C4}"/>
              </a:ext>
            </a:extLst>
          </p:cNvPr>
          <p:cNvGrpSpPr/>
          <p:nvPr/>
        </p:nvGrpSpPr>
        <p:grpSpPr>
          <a:xfrm>
            <a:off x="6257838" y="3787607"/>
            <a:ext cx="628560" cy="460440"/>
            <a:chOff x="6257838" y="3787607"/>
            <a:chExt cx="62856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520664-25E2-3631-3338-86246BFB1C07}"/>
                    </a:ext>
                  </a:extLst>
                </p14:cNvPr>
                <p14:cNvContentPartPr/>
                <p14:nvPr/>
              </p14:nvContentPartPr>
              <p14:xfrm>
                <a:off x="6257838" y="3974087"/>
                <a:ext cx="253440" cy="273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520664-25E2-3631-3338-86246BFB1C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40198" y="3956447"/>
                  <a:ext cx="2890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7BDF99A-D167-7CAC-6610-134D174435A2}"/>
                    </a:ext>
                  </a:extLst>
                </p14:cNvPr>
                <p14:cNvContentPartPr/>
                <p14:nvPr/>
              </p14:nvContentPartPr>
              <p14:xfrm>
                <a:off x="6306438" y="3960047"/>
                <a:ext cx="275760" cy="248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7BDF99A-D167-7CAC-6610-134D174435A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88798" y="3942047"/>
                  <a:ext cx="311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A8CF84-7565-85A4-B950-64C9C1653F9F}"/>
                    </a:ext>
                  </a:extLst>
                </p14:cNvPr>
                <p14:cNvContentPartPr/>
                <p14:nvPr/>
              </p14:nvContentPartPr>
              <p14:xfrm>
                <a:off x="6706038" y="3787607"/>
                <a:ext cx="180360" cy="226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A8CF84-7565-85A4-B950-64C9C1653F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88398" y="3769967"/>
                  <a:ext cx="21600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F7A8F8-0E2B-3136-09E1-14DA509299FD}"/>
              </a:ext>
            </a:extLst>
          </p:cNvPr>
          <p:cNvGrpSpPr/>
          <p:nvPr/>
        </p:nvGrpSpPr>
        <p:grpSpPr>
          <a:xfrm>
            <a:off x="10576398" y="3996767"/>
            <a:ext cx="384120" cy="221040"/>
            <a:chOff x="10576398" y="3996767"/>
            <a:chExt cx="38412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4064DF-F979-C6C1-48F7-8D75496835B5}"/>
                    </a:ext>
                  </a:extLst>
                </p14:cNvPr>
                <p14:cNvContentPartPr/>
                <p14:nvPr/>
              </p14:nvContentPartPr>
              <p14:xfrm>
                <a:off x="10576398" y="3996767"/>
                <a:ext cx="16920" cy="197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4064DF-F979-C6C1-48F7-8D75496835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58398" y="3979127"/>
                  <a:ext cx="52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4EB09C-6CB1-4364-86CD-A547B38870AB}"/>
                    </a:ext>
                  </a:extLst>
                </p14:cNvPr>
                <p14:cNvContentPartPr/>
                <p14:nvPr/>
              </p14:nvContentPartPr>
              <p14:xfrm>
                <a:off x="10612398" y="4021607"/>
                <a:ext cx="124200" cy="196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4EB09C-6CB1-4364-86CD-A547B38870A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94758" y="4003967"/>
                  <a:ext cx="159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33C3B7-FEA9-D36D-55F4-A5B27C688D6D}"/>
                    </a:ext>
                  </a:extLst>
                </p14:cNvPr>
                <p14:cNvContentPartPr/>
                <p14:nvPr/>
              </p14:nvContentPartPr>
              <p14:xfrm>
                <a:off x="10597278" y="4050407"/>
                <a:ext cx="363240" cy="99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33C3B7-FEA9-D36D-55F4-A5B27C688D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579278" y="4032767"/>
                  <a:ext cx="39888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603F10-7B19-4849-1B40-E460FAF17B7B}"/>
              </a:ext>
            </a:extLst>
          </p:cNvPr>
          <p:cNvGrpSpPr/>
          <p:nvPr/>
        </p:nvGrpSpPr>
        <p:grpSpPr>
          <a:xfrm>
            <a:off x="10634358" y="4632527"/>
            <a:ext cx="439200" cy="223560"/>
            <a:chOff x="10634358" y="4632527"/>
            <a:chExt cx="439200" cy="2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BD0F37-B5F0-FB43-85CF-A85127340478}"/>
                    </a:ext>
                  </a:extLst>
                </p14:cNvPr>
                <p14:cNvContentPartPr/>
                <p14:nvPr/>
              </p14:nvContentPartPr>
              <p14:xfrm>
                <a:off x="10634358" y="4635047"/>
                <a:ext cx="54360" cy="207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BD0F37-B5F0-FB43-85CF-A8512734047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16358" y="4617407"/>
                  <a:ext cx="90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4C9018C-20D4-0FAF-99C3-1ECDD780E090}"/>
                    </a:ext>
                  </a:extLst>
                </p14:cNvPr>
                <p14:cNvContentPartPr/>
                <p14:nvPr/>
              </p14:nvContentPartPr>
              <p14:xfrm>
                <a:off x="10670358" y="4666727"/>
                <a:ext cx="100080" cy="189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4C9018C-20D4-0FAF-99C3-1ECDD780E09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652358" y="4649087"/>
                  <a:ext cx="135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62B43F-5514-4E30-7E22-A9BD7E85127D}"/>
                    </a:ext>
                  </a:extLst>
                </p14:cNvPr>
                <p14:cNvContentPartPr/>
                <p14:nvPr/>
              </p14:nvContentPartPr>
              <p14:xfrm>
                <a:off x="10901118" y="4632527"/>
                <a:ext cx="172440" cy="157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62B43F-5514-4E30-7E22-A9BD7E8512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883478" y="4614527"/>
                  <a:ext cx="208080" cy="19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408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8DF0-A729-942C-8F4D-F20B1D2E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graphs you will see in your </a:t>
            </a:r>
            <a:r>
              <a:rPr lang="en-US" dirty="0" err="1"/>
              <a:t>demoboard</a:t>
            </a:r>
            <a:endParaRPr lang="en-US" dirty="0"/>
          </a:p>
        </p:txBody>
      </p:sp>
      <p:pic>
        <p:nvPicPr>
          <p:cNvPr id="6" name="Content Placeholder 5" descr="Diagram of 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B215BB2D-5626-4D4B-4B69-3110095F9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83" y="1231281"/>
            <a:ext cx="8851834" cy="37919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6AC2-2CC8-77BF-EAB0-E0DC067B3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14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2EFF-3501-158B-E9BD-677E7E06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Pulsatile signal </a:t>
            </a:r>
          </a:p>
        </p:txBody>
      </p:sp>
      <p:pic>
        <p:nvPicPr>
          <p:cNvPr id="6" name="Content Placeholder 5" descr="A diagram of a structure&#10;&#10;Description automatically generated">
            <a:extLst>
              <a:ext uri="{FF2B5EF4-FFF2-40B4-BE49-F238E27FC236}">
                <a16:creationId xmlns:a16="http://schemas.microsoft.com/office/drawing/2014/main" id="{B24A9BDD-AA26-D32F-4757-F53DA84FF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41" y="1489478"/>
            <a:ext cx="8120281" cy="40444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798FE-50CD-03C9-6BAC-7FE931C01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15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62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74BE-6D00-F9DD-BEED-3E7B90E4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portion of the AC part is very small </a:t>
            </a:r>
          </a:p>
        </p:txBody>
      </p:sp>
      <p:pic>
        <p:nvPicPr>
          <p:cNvPr id="6" name="Content Placeholder 5" descr="A yellow rectangular object with red edges&#10;&#10;Description automatically generated">
            <a:extLst>
              <a:ext uri="{FF2B5EF4-FFF2-40B4-BE49-F238E27FC236}">
                <a16:creationId xmlns:a16="http://schemas.microsoft.com/office/drawing/2014/main" id="{4D6A612E-C911-9A37-89EC-FDEF1D043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58" y="2115081"/>
            <a:ext cx="7411484" cy="37724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9983D-421A-AA8A-C635-66DCD3F5F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16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098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F18B-F4A5-4C47-2D67-F52DED4F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drift</a:t>
            </a:r>
          </a:p>
        </p:txBody>
      </p:sp>
      <p:pic>
        <p:nvPicPr>
          <p:cNvPr id="6" name="Content Placeholder 5" descr="A diagram of different types of layers&#10;&#10;Description automatically generated">
            <a:extLst>
              <a:ext uri="{FF2B5EF4-FFF2-40B4-BE49-F238E27FC236}">
                <a16:creationId xmlns:a16="http://schemas.microsoft.com/office/drawing/2014/main" id="{B47CC316-B092-9665-7C9C-0F4A06B64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41" y="1625843"/>
            <a:ext cx="7278116" cy="37533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AB236-D921-9F9C-2A11-61F00370C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17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571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6884-87A5-A64D-DB21-C8697ED0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shunting – photodiode gets saturated</a:t>
            </a:r>
          </a:p>
        </p:txBody>
      </p:sp>
      <p:pic>
        <p:nvPicPr>
          <p:cNvPr id="6" name="Content Placeholder 5" descr="A diagram of a heat exchanger&#10;&#10;Description automatically generated">
            <a:extLst>
              <a:ext uri="{FF2B5EF4-FFF2-40B4-BE49-F238E27FC236}">
                <a16:creationId xmlns:a16="http://schemas.microsoft.com/office/drawing/2014/main" id="{DDB71E80-81FD-5A42-31D0-1AE3245C5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53" y="1604708"/>
            <a:ext cx="6077798" cy="36485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5EE82-F2A5-1E1A-516F-DBF5B0DE3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18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191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9A6D-89EC-A902-6281-6F8175D7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noise</a:t>
            </a:r>
          </a:p>
        </p:txBody>
      </p:sp>
      <p:pic>
        <p:nvPicPr>
          <p:cNvPr id="6" name="Content Placeholder 5" descr="A diagram of a cell phone&#10;&#10;Description automatically generated">
            <a:extLst>
              <a:ext uri="{FF2B5EF4-FFF2-40B4-BE49-F238E27FC236}">
                <a16:creationId xmlns:a16="http://schemas.microsoft.com/office/drawing/2014/main" id="{DA3BEF1F-7821-A471-F4CF-0C2EAEF6C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05" y="1590418"/>
            <a:ext cx="7268589" cy="36771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32907-26E7-F261-87B3-55615EB1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19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3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252038" cy="646331"/>
          </a:xfrm>
        </p:spPr>
        <p:txBody>
          <a:bodyPr>
            <a:normAutofit/>
          </a:bodyPr>
          <a:lstStyle/>
          <a:p>
            <a:r>
              <a:rPr lang="en-US" sz="3600" dirty="0"/>
              <a:t>Pulse oximetry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843443" y="1018039"/>
            <a:ext cx="6348557" cy="1968026"/>
          </a:xfrm>
        </p:spPr>
        <p:txBody>
          <a:bodyPr>
            <a:noAutofit/>
          </a:bodyPr>
          <a:lstStyle/>
          <a:p>
            <a:r>
              <a:rPr lang="en-US" sz="2000" dirty="0"/>
              <a:t>Pulse oximetry measures blood oxygenation. Using spectrophotometry of absorptivity of blood at two distinct wavelengths, blood oxygen saturation is quantified. </a:t>
            </a:r>
          </a:p>
          <a:p>
            <a:r>
              <a:rPr lang="en-US" sz="2000" dirty="0"/>
              <a:t>Can detect hypoxemia, ie. lower than normal blood oxygenation.</a:t>
            </a:r>
          </a:p>
          <a:p>
            <a:endParaRPr lang="en-US" sz="2000" dirty="0"/>
          </a:p>
        </p:txBody>
      </p:sp>
      <p:pic>
        <p:nvPicPr>
          <p:cNvPr id="10" name="Picture 2" descr="C:\Users\Tasif\Downloads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1" y="4505020"/>
            <a:ext cx="3913246" cy="16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asif\Downloads\CodeCogsEq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359" y="4711387"/>
            <a:ext cx="1910429" cy="50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88" r="48247"/>
          <a:stretch/>
        </p:blipFill>
        <p:spPr>
          <a:xfrm>
            <a:off x="5745674" y="2970942"/>
            <a:ext cx="5944416" cy="292167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47104" y="783377"/>
            <a:ext cx="6192687" cy="3447674"/>
            <a:chOff x="120103" y="1595003"/>
            <a:chExt cx="6192687" cy="3447674"/>
          </a:xfrm>
        </p:grpSpPr>
        <p:pic>
          <p:nvPicPr>
            <p:cNvPr id="13" name="Content Placeholder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18" y="1595003"/>
              <a:ext cx="4104456" cy="307834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609142" y="1892737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ECG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83450" y="2383782"/>
              <a:ext cx="1729141" cy="363350"/>
            </a:xfrm>
            <a:prstGeom prst="rect">
              <a:avLst/>
            </a:prstGeom>
            <a:noFill/>
            <a:ln w="31750">
              <a:solidFill>
                <a:srgbClr val="007C8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82233" y="1892737"/>
              <a:ext cx="1729141" cy="363350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82233" y="2836676"/>
              <a:ext cx="1729141" cy="363350"/>
            </a:xfrm>
            <a:prstGeom prst="rect">
              <a:avLst/>
            </a:prstGeom>
            <a:noFill/>
            <a:ln w="31750">
              <a:solidFill>
                <a:srgbClr val="319A3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2231" y="3331654"/>
              <a:ext cx="1729142" cy="83147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0103" y="3981457"/>
              <a:ext cx="1729141" cy="363350"/>
            </a:xfrm>
            <a:prstGeom prst="rect">
              <a:avLst/>
            </a:prstGeom>
            <a:noFill/>
            <a:ln w="31750">
              <a:solidFill>
                <a:srgbClr val="EF960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09142" y="2383782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C83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Pulse Ox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9142" y="2836676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19A3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Respiration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09142" y="3433593"/>
              <a:ext cx="1703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Blood 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Pressure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1582" y="4673345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F9608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Temperature</a:t>
              </a:r>
            </a:p>
          </p:txBody>
        </p:sp>
      </p:grpSp>
      <p:sp>
        <p:nvSpPr>
          <p:cNvPr id="12" name="Content Placeholder 1"/>
          <p:cNvSpPr txBox="1">
            <a:spLocks/>
          </p:cNvSpPr>
          <p:nvPr/>
        </p:nvSpPr>
        <p:spPr>
          <a:xfrm>
            <a:off x="3146344" y="5617645"/>
            <a:ext cx="6931106" cy="1019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</a:t>
            </a:r>
            <a:r>
              <a:rPr lang="en-US" sz="2000" baseline="-25000" dirty="0"/>
              <a:t>2	</a:t>
            </a:r>
            <a:r>
              <a:rPr lang="en-US" sz="2000" dirty="0"/>
              <a:t>The saturation of oxygen in blood, 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HbO</a:t>
            </a:r>
            <a:r>
              <a:rPr lang="en-US" sz="2000" baseline="-40000" dirty="0"/>
              <a:t>2</a:t>
            </a:r>
            <a:r>
              <a:rPr lang="en-US" sz="2000" dirty="0"/>
              <a:t>	Concentration of oxygenated hemoglobin (HbO</a:t>
            </a:r>
            <a:r>
              <a:rPr lang="en-US" sz="2000" baseline="-25000" dirty="0"/>
              <a:t>2</a:t>
            </a:r>
            <a:r>
              <a:rPr lang="en-US" sz="2000" dirty="0"/>
              <a:t>),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Hb</a:t>
            </a:r>
            <a:r>
              <a:rPr lang="en-US" sz="2000" baseline="-40000" dirty="0"/>
              <a:t> </a:t>
            </a:r>
            <a:r>
              <a:rPr lang="en-US" sz="2000" dirty="0"/>
              <a:t>	Concentration of deoxygenated hemoglobin (Hb).</a:t>
            </a:r>
          </a:p>
          <a:p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C08E3AB-889C-A31F-017B-5FAFF0486FF1}"/>
                  </a:ext>
                </a:extLst>
              </p14:cNvPr>
              <p14:cNvContentPartPr/>
              <p14:nvPr/>
            </p14:nvContentPartPr>
            <p14:xfrm>
              <a:off x="3320238" y="5122487"/>
              <a:ext cx="595080" cy="69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C08E3AB-889C-A31F-017B-5FAFF0486F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2238" y="5104487"/>
                <a:ext cx="63072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988B839-1347-E2F9-BCC8-5DF508071778}"/>
              </a:ext>
            </a:extLst>
          </p:cNvPr>
          <p:cNvGrpSpPr/>
          <p:nvPr/>
        </p:nvGrpSpPr>
        <p:grpSpPr>
          <a:xfrm>
            <a:off x="2953758" y="4120607"/>
            <a:ext cx="896040" cy="517680"/>
            <a:chOff x="2953758" y="4120607"/>
            <a:chExt cx="89604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E6F9BA-9509-26D4-DBB3-37C39B632326}"/>
                    </a:ext>
                  </a:extLst>
                </p14:cNvPr>
                <p14:cNvContentPartPr/>
                <p14:nvPr/>
              </p14:nvContentPartPr>
              <p14:xfrm>
                <a:off x="2953758" y="4238327"/>
                <a:ext cx="156960" cy="376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E6F9BA-9509-26D4-DBB3-37C39B6323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35758" y="4220687"/>
                  <a:ext cx="1926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5BD6E5-55DC-0A73-C9E7-1207459D0611}"/>
                    </a:ext>
                  </a:extLst>
                </p14:cNvPr>
                <p14:cNvContentPartPr/>
                <p14:nvPr/>
              </p14:nvContentPartPr>
              <p14:xfrm>
                <a:off x="3224478" y="4410407"/>
                <a:ext cx="83880" cy="227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5BD6E5-55DC-0A73-C9E7-1207459D061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06478" y="4392407"/>
                  <a:ext cx="119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0479FB-CFEF-8CA1-567B-F68283609359}"/>
                    </a:ext>
                  </a:extLst>
                </p14:cNvPr>
                <p14:cNvContentPartPr/>
                <p14:nvPr/>
              </p14:nvContentPartPr>
              <p14:xfrm>
                <a:off x="3249678" y="4362527"/>
                <a:ext cx="51840" cy="147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0479FB-CFEF-8CA1-567B-F6828360935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31678" y="4344887"/>
                  <a:ext cx="87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D6482B-00D3-1638-733B-592D3DDCA671}"/>
                    </a:ext>
                  </a:extLst>
                </p14:cNvPr>
                <p14:cNvContentPartPr/>
                <p14:nvPr/>
              </p14:nvContentPartPr>
              <p14:xfrm>
                <a:off x="3369198" y="4120607"/>
                <a:ext cx="200520" cy="341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D6482B-00D3-1638-733B-592D3DDCA6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51198" y="4102967"/>
                  <a:ext cx="2361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9BDABC-8C0A-9D59-0918-3F4C190A097E}"/>
                    </a:ext>
                  </a:extLst>
                </p14:cNvPr>
                <p14:cNvContentPartPr/>
                <p14:nvPr/>
              </p14:nvContentPartPr>
              <p14:xfrm>
                <a:off x="3635598" y="4217807"/>
                <a:ext cx="214200" cy="210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9BDABC-8C0A-9D59-0918-3F4C190A09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17958" y="4200167"/>
                  <a:ext cx="24984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36376F-E3BD-A8AA-865D-143C5BC0E9F2}"/>
              </a:ext>
            </a:extLst>
          </p:cNvPr>
          <p:cNvGrpSpPr/>
          <p:nvPr/>
        </p:nvGrpSpPr>
        <p:grpSpPr>
          <a:xfrm>
            <a:off x="4056078" y="2971847"/>
            <a:ext cx="5729040" cy="2791440"/>
            <a:chOff x="4056078" y="2971847"/>
            <a:chExt cx="5729040" cy="27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3B32B1E-D094-4B73-DC35-D59A8DCAD75C}"/>
                    </a:ext>
                  </a:extLst>
                </p14:cNvPr>
                <p14:cNvContentPartPr/>
                <p14:nvPr/>
              </p14:nvContentPartPr>
              <p14:xfrm>
                <a:off x="5791638" y="3094607"/>
                <a:ext cx="174960" cy="2651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3B32B1E-D094-4B73-DC35-D59A8DCAD75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73638" y="3076607"/>
                  <a:ext cx="210600" cy="26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31B6B6-A116-70C8-065F-3527CE9E9E2F}"/>
                    </a:ext>
                  </a:extLst>
                </p14:cNvPr>
                <p14:cNvContentPartPr/>
                <p14:nvPr/>
              </p14:nvContentPartPr>
              <p14:xfrm>
                <a:off x="5717478" y="3121607"/>
                <a:ext cx="3543840" cy="51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31B6B6-A116-70C8-065F-3527CE9E9E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99838" y="3103967"/>
                  <a:ext cx="3579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98C98A-8602-63AF-1FBE-602E2606573F}"/>
                    </a:ext>
                  </a:extLst>
                </p14:cNvPr>
                <p14:cNvContentPartPr/>
                <p14:nvPr/>
              </p14:nvContentPartPr>
              <p14:xfrm>
                <a:off x="6054078" y="2971847"/>
                <a:ext cx="3731040" cy="2791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98C98A-8602-63AF-1FBE-602E260657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36078" y="2954207"/>
                  <a:ext cx="3766680" cy="28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848229-6BB6-4E0A-155B-938CF74595D5}"/>
                    </a:ext>
                  </a:extLst>
                </p14:cNvPr>
                <p14:cNvContentPartPr/>
                <p14:nvPr/>
              </p14:nvContentPartPr>
              <p14:xfrm>
                <a:off x="4056078" y="4123847"/>
                <a:ext cx="123480" cy="6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848229-6BB6-4E0A-155B-938CF74595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38078" y="4105847"/>
                  <a:ext cx="159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AF12DFC-3E7F-06BB-0706-4D207360493A}"/>
                    </a:ext>
                  </a:extLst>
                </p14:cNvPr>
                <p14:cNvContentPartPr/>
                <p14:nvPr/>
              </p14:nvContentPartPr>
              <p14:xfrm>
                <a:off x="4136718" y="4225367"/>
                <a:ext cx="77040" cy="26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AF12DFC-3E7F-06BB-0706-4D207360493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18718" y="4207367"/>
                  <a:ext cx="112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513E37-080C-901A-F8D3-53A295F251C0}"/>
                    </a:ext>
                  </a:extLst>
                </p14:cNvPr>
                <p14:cNvContentPartPr/>
                <p14:nvPr/>
              </p14:nvContentPartPr>
              <p14:xfrm>
                <a:off x="4427238" y="3821447"/>
                <a:ext cx="1058760" cy="369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513E37-080C-901A-F8D3-53A295F251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09598" y="3803447"/>
                  <a:ext cx="10944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E7FFDA2-B3B0-EEBD-0FA3-D3CB46F4D878}"/>
                    </a:ext>
                  </a:extLst>
                </p14:cNvPr>
                <p14:cNvContentPartPr/>
                <p14:nvPr/>
              </p14:nvContentPartPr>
              <p14:xfrm>
                <a:off x="4587438" y="3618767"/>
                <a:ext cx="176400" cy="275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E7FFDA2-B3B0-EEBD-0FA3-D3CB46F4D8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69798" y="3601127"/>
                  <a:ext cx="2120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4B3157-85CA-EBE8-F745-553B92F0274A}"/>
                    </a:ext>
                  </a:extLst>
                </p14:cNvPr>
                <p14:cNvContentPartPr/>
                <p14:nvPr/>
              </p14:nvContentPartPr>
              <p14:xfrm>
                <a:off x="4863558" y="3715247"/>
                <a:ext cx="97560" cy="182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4B3157-85CA-EBE8-F745-553B92F0274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45918" y="3697607"/>
                  <a:ext cx="133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A75E67C-E0AA-7A08-A9F1-49F436FBA4D1}"/>
                    </a:ext>
                  </a:extLst>
                </p14:cNvPr>
                <p14:cNvContentPartPr/>
                <p14:nvPr/>
              </p14:nvContentPartPr>
              <p14:xfrm>
                <a:off x="4977678" y="3637487"/>
                <a:ext cx="100440" cy="177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A75E67C-E0AA-7A08-A9F1-49F436FBA4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59678" y="3619487"/>
                  <a:ext cx="136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7A4D8C-560B-7003-C37E-E150955CD591}"/>
                    </a:ext>
                  </a:extLst>
                </p14:cNvPr>
                <p14:cNvContentPartPr/>
                <p14:nvPr/>
              </p14:nvContentPartPr>
              <p14:xfrm>
                <a:off x="4960758" y="3714527"/>
                <a:ext cx="66600" cy="61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7A4D8C-560B-7003-C37E-E150955CD59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43118" y="3696527"/>
                  <a:ext cx="102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E179C5-055C-E134-BD90-3EE7E1387935}"/>
                    </a:ext>
                  </a:extLst>
                </p14:cNvPr>
                <p14:cNvContentPartPr/>
                <p14:nvPr/>
              </p14:nvContentPartPr>
              <p14:xfrm>
                <a:off x="5126718" y="3703007"/>
                <a:ext cx="74520" cy="76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E179C5-055C-E134-BD90-3EE7E138793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08718" y="3685367"/>
                  <a:ext cx="110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5BB30C-2C94-02B3-83CE-2E13F28F79AD}"/>
                    </a:ext>
                  </a:extLst>
                </p14:cNvPr>
                <p14:cNvContentPartPr/>
                <p14:nvPr/>
              </p14:nvContentPartPr>
              <p14:xfrm>
                <a:off x="5286558" y="3642167"/>
                <a:ext cx="79200" cy="98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5BB30C-2C94-02B3-83CE-2E13F28F79A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68918" y="3624167"/>
                  <a:ext cx="114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361322-4E1D-61DE-7C48-80CD569A2495}"/>
                    </a:ext>
                  </a:extLst>
                </p14:cNvPr>
                <p14:cNvContentPartPr/>
                <p14:nvPr/>
              </p14:nvContentPartPr>
              <p14:xfrm>
                <a:off x="5410038" y="3602567"/>
                <a:ext cx="93960" cy="65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361322-4E1D-61DE-7C48-80CD569A249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2038" y="3584927"/>
                  <a:ext cx="129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8A3420B-12BC-580F-A370-66DC8639CB7F}"/>
                    </a:ext>
                  </a:extLst>
                </p14:cNvPr>
                <p14:cNvContentPartPr/>
                <p14:nvPr/>
              </p14:nvContentPartPr>
              <p14:xfrm>
                <a:off x="4615158" y="4189367"/>
                <a:ext cx="206640" cy="398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8A3420B-12BC-580F-A370-66DC8639CB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97518" y="4171367"/>
                  <a:ext cx="2422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94C127B-C4DC-3522-B0F5-7D37941D1F65}"/>
                    </a:ext>
                  </a:extLst>
                </p14:cNvPr>
                <p14:cNvContentPartPr/>
                <p14:nvPr/>
              </p14:nvContentPartPr>
              <p14:xfrm>
                <a:off x="4895598" y="4410767"/>
                <a:ext cx="69120" cy="170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94C127B-C4DC-3522-B0F5-7D37941D1F6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77598" y="4393127"/>
                  <a:ext cx="104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59180B5-8A3E-49B2-20E9-B95F9E05C4CB}"/>
                    </a:ext>
                  </a:extLst>
                </p14:cNvPr>
                <p14:cNvContentPartPr/>
                <p14:nvPr/>
              </p14:nvContentPartPr>
              <p14:xfrm>
                <a:off x="4970478" y="4388087"/>
                <a:ext cx="91800" cy="170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59180B5-8A3E-49B2-20E9-B95F9E05C4C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52838" y="4370447"/>
                  <a:ext cx="127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7CE64-6F2D-BD83-5266-10C4B2DBD4D1}"/>
                    </a:ext>
                  </a:extLst>
                </p14:cNvPr>
                <p14:cNvContentPartPr/>
                <p14:nvPr/>
              </p14:nvContentPartPr>
              <p14:xfrm>
                <a:off x="4967958" y="4437407"/>
                <a:ext cx="210960" cy="114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7CE64-6F2D-BD83-5266-10C4B2DBD4D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49958" y="4419767"/>
                  <a:ext cx="24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EDCD733-2D54-4B9A-39DE-AC976C46D05B}"/>
                    </a:ext>
                  </a:extLst>
                </p14:cNvPr>
                <p14:cNvContentPartPr/>
                <p14:nvPr/>
              </p14:nvContentPartPr>
              <p14:xfrm>
                <a:off x="5237598" y="4324007"/>
                <a:ext cx="69480" cy="105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EDCD733-2D54-4B9A-39DE-AC976C46D05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19598" y="4306007"/>
                  <a:ext cx="105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515489-C777-33AA-0463-A808BAA8C3EC}"/>
                    </a:ext>
                  </a:extLst>
                </p14:cNvPr>
                <p14:cNvContentPartPr/>
                <p14:nvPr/>
              </p14:nvContentPartPr>
              <p14:xfrm>
                <a:off x="5366118" y="4325087"/>
                <a:ext cx="88560" cy="84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515489-C777-33AA-0463-A808BAA8C3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48118" y="4307447"/>
                  <a:ext cx="124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A71B69C-19C9-7B9B-7BDA-978BD510A6E8}"/>
                    </a:ext>
                  </a:extLst>
                </p14:cNvPr>
                <p14:cNvContentPartPr/>
                <p14:nvPr/>
              </p14:nvContentPartPr>
              <p14:xfrm>
                <a:off x="5463318" y="4119167"/>
                <a:ext cx="95040" cy="64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A71B69C-19C9-7B9B-7BDA-978BD510A6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45318" y="4101167"/>
                  <a:ext cx="130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F0E08FB-6814-DF71-5962-C46BA8D32EE6}"/>
                    </a:ext>
                  </a:extLst>
                </p14:cNvPr>
                <p14:cNvContentPartPr/>
                <p14:nvPr/>
              </p14:nvContentPartPr>
              <p14:xfrm>
                <a:off x="5506518" y="4060847"/>
                <a:ext cx="61560" cy="126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F0E08FB-6814-DF71-5962-C46BA8D32EE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88518" y="4043207"/>
                  <a:ext cx="97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71F630-1D4F-5B63-2117-02A4B6CCEC97}"/>
                    </a:ext>
                  </a:extLst>
                </p14:cNvPr>
                <p14:cNvContentPartPr/>
                <p14:nvPr/>
              </p14:nvContentPartPr>
              <p14:xfrm>
                <a:off x="5653398" y="3921527"/>
                <a:ext cx="111960" cy="253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71F630-1D4F-5B63-2117-02A4B6CCEC9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5398" y="3903527"/>
                  <a:ext cx="147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5BB6BB-CFCB-8BFE-52B4-BE8D6E89BF8C}"/>
                    </a:ext>
                  </a:extLst>
                </p14:cNvPr>
                <p14:cNvContentPartPr/>
                <p14:nvPr/>
              </p14:nvContentPartPr>
              <p14:xfrm>
                <a:off x="5832318" y="4034567"/>
                <a:ext cx="88560" cy="176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5BB6BB-CFCB-8BFE-52B4-BE8D6E89BF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14678" y="4016927"/>
                  <a:ext cx="124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9C35A50-37C4-FC00-2079-CA658419D0C9}"/>
                    </a:ext>
                  </a:extLst>
                </p14:cNvPr>
                <p14:cNvContentPartPr/>
                <p14:nvPr/>
              </p14:nvContentPartPr>
              <p14:xfrm>
                <a:off x="5901798" y="3956807"/>
                <a:ext cx="142920" cy="167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9C35A50-37C4-FC00-2079-CA658419D0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4158" y="3938807"/>
                  <a:ext cx="178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772D1A5-186B-54A6-A521-6FD8730F6D9F}"/>
                    </a:ext>
                  </a:extLst>
                </p14:cNvPr>
                <p14:cNvContentPartPr/>
                <p14:nvPr/>
              </p14:nvContentPartPr>
              <p14:xfrm>
                <a:off x="6066678" y="3980567"/>
                <a:ext cx="63720" cy="69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772D1A5-186B-54A6-A521-6FD8730F6D9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49038" y="3962927"/>
                  <a:ext cx="9936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A96E464-5DDD-1348-7B9A-683F0878F106}"/>
                  </a:ext>
                </a:extLst>
              </p14:cNvPr>
              <p14:cNvContentPartPr/>
              <p14:nvPr/>
            </p14:nvContentPartPr>
            <p14:xfrm>
              <a:off x="10126038" y="4362887"/>
              <a:ext cx="163800" cy="1058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A96E464-5DDD-1348-7B9A-683F0878F10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108398" y="4344887"/>
                <a:ext cx="199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7BF66EF-FCB3-010F-2ACE-56A0DE4E4D52}"/>
                  </a:ext>
                </a:extLst>
              </p14:cNvPr>
              <p14:cNvContentPartPr/>
              <p14:nvPr/>
            </p14:nvContentPartPr>
            <p14:xfrm>
              <a:off x="10118478" y="4599047"/>
              <a:ext cx="206640" cy="1558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7BF66EF-FCB3-010F-2ACE-56A0DE4E4D5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100838" y="4581047"/>
                <a:ext cx="2422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BDC3987-45AD-291F-F52C-27A6D9A18BA8}"/>
                  </a:ext>
                </a:extLst>
              </p14:cNvPr>
              <p14:cNvContentPartPr/>
              <p14:nvPr/>
            </p14:nvContentPartPr>
            <p14:xfrm>
              <a:off x="10026678" y="5001527"/>
              <a:ext cx="123480" cy="979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BDC3987-45AD-291F-F52C-27A6D9A18BA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008678" y="4983527"/>
                <a:ext cx="15912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774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E7DA-ECC7-818A-8776-2BE6FFC8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Nail polish </a:t>
            </a:r>
          </a:p>
        </p:txBody>
      </p:sp>
      <p:pic>
        <p:nvPicPr>
          <p:cNvPr id="6" name="Content Placeholder 5" descr="A colorful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4B7F69C-1AF2-4A3A-377C-A7BC0B1C6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140" y="1465851"/>
            <a:ext cx="6646929" cy="3403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6FF27-EE56-1441-8247-8E63E5D65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20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17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22960"/>
          </a:xfrm>
        </p:spPr>
        <p:txBody>
          <a:bodyPr>
            <a:normAutofit/>
          </a:bodyPr>
          <a:lstStyle/>
          <a:p>
            <a:r>
              <a:rPr lang="en-US" sz="3600" dirty="0"/>
              <a:t>Transmission vs. reflectance oximetry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2" y="754104"/>
            <a:ext cx="6605854" cy="3085658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17202BC-5888-4EC9-9540-3A542D19B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1440" y="1021142"/>
            <a:ext cx="4647600" cy="2134752"/>
          </a:xfrm>
        </p:spPr>
        <p:txBody>
          <a:bodyPr>
            <a:normAutofit/>
          </a:bodyPr>
          <a:lstStyle/>
          <a:p>
            <a:r>
              <a:rPr lang="en-US" sz="1800" dirty="0"/>
              <a:t>Transmission-mode pulse oximetry is limited only to tissues that can be </a:t>
            </a:r>
            <a:r>
              <a:rPr lang="en-US" sz="1800" dirty="0" err="1"/>
              <a:t>transilluminated</a:t>
            </a:r>
            <a:r>
              <a:rPr lang="en-US" sz="1800" dirty="0"/>
              <a:t>, such as the earlobes and the fingers.</a:t>
            </a:r>
          </a:p>
          <a:p>
            <a:r>
              <a:rPr lang="en-US" sz="1800" dirty="0"/>
              <a:t>If reflected light is used as the signal, the sensor can be used beyond the conventional sensing locations.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17ECE-22FD-4198-92B3-A673C25D3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03"/>
          <a:stretch/>
        </p:blipFill>
        <p:spPr>
          <a:xfrm>
            <a:off x="6611194" y="3211978"/>
            <a:ext cx="4389423" cy="3195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3CADD-3BC2-43DC-9EFD-C8AD97DAC0DE}"/>
              </a:ext>
            </a:extLst>
          </p:cNvPr>
          <p:cNvSpPr txBox="1"/>
          <p:nvPr/>
        </p:nvSpPr>
        <p:spPr>
          <a:xfrm>
            <a:off x="264008" y="4317509"/>
            <a:ext cx="5831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 signal is the highest at the forehead for both Red and NIR channels.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Arms provide mid-range AC amplitude, while signal strength is low in the legs and chest area.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Forehead is the best location for reflectance pulse oximetry.</a:t>
            </a:r>
          </a:p>
        </p:txBody>
      </p:sp>
    </p:spTree>
    <p:extLst>
      <p:ext uri="{BB962C8B-B14F-4D97-AF65-F5344CB8AC3E}">
        <p14:creationId xmlns:p14="http://schemas.microsoft.com/office/powerpoint/2010/main" val="39228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59AC-4A41-4458-8A5C-85F06A98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70891"/>
          </a:xfrm>
        </p:spPr>
        <p:txBody>
          <a:bodyPr/>
          <a:lstStyle/>
          <a:p>
            <a:r>
              <a:rPr lang="en-US" dirty="0"/>
              <a:t>Oximeter readout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D96DC-F438-4B2D-82C1-18F26244A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95D2615-0F5A-436F-937A-4E99FEAC66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b="63915"/>
          <a:stretch/>
        </p:blipFill>
        <p:spPr>
          <a:xfrm>
            <a:off x="2592124" y="1040031"/>
            <a:ext cx="7444679" cy="17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37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C42D-94D9-447D-ABC2-26073CC4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7185"/>
          </a:xfrm>
        </p:spPr>
        <p:txBody>
          <a:bodyPr/>
          <a:lstStyle/>
          <a:p>
            <a:r>
              <a:rPr lang="en-US" dirty="0"/>
              <a:t>Calculating oxygen saturation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7B05-D041-42F2-84E4-FC563FFF5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5B796E-4D19-4D8F-BED1-2A09BC771A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082"/>
            <a:ext cx="12192000" cy="4147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2F7447-97B0-D24A-C8A4-578EB352514A}"/>
              </a:ext>
            </a:extLst>
          </p:cNvPr>
          <p:cNvSpPr/>
          <p:nvPr/>
        </p:nvSpPr>
        <p:spPr>
          <a:xfrm>
            <a:off x="8865704" y="4118776"/>
            <a:ext cx="3326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85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F2FB-6543-5F81-F5C4-5DB63C79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capture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2861-0C15-C72D-FEBC-8847014E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622BFA-9248-DF86-338A-4CE562593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703445"/>
            <a:ext cx="8141932" cy="59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78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B9B1-C229-E83E-E508-755551A4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your finger gently on the sensor 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B8FBBC-370F-46B2-120C-0EA230F91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24" y="1364449"/>
            <a:ext cx="604755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8BCF-12B8-348E-3EAD-64221422A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25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finger on a circuit board&#10;&#10;Description automatically generated">
            <a:extLst>
              <a:ext uri="{FF2B5EF4-FFF2-40B4-BE49-F238E27FC236}">
                <a16:creationId xmlns:a16="http://schemas.microsoft.com/office/drawing/2014/main" id="{4D7C8A15-9A3A-6531-B95B-B02DDB363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92" y="793342"/>
            <a:ext cx="4136321" cy="549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62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BEE6-AA9E-D16C-8082-1D03FB69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back to the PPG data collected</a:t>
            </a:r>
          </a:p>
        </p:txBody>
      </p:sp>
      <p:pic>
        <p:nvPicPr>
          <p:cNvPr id="6" name="Content Placeholder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A4CAC13-3DCB-639D-C830-275A6676E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54" y="1515724"/>
            <a:ext cx="692098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3A08C-3CC9-DDF4-9DCD-FDE89CC28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26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6833C-506C-FFBC-6632-C72C2E04E079}"/>
              </a:ext>
            </a:extLst>
          </p:cNvPr>
          <p:cNvGrpSpPr/>
          <p:nvPr/>
        </p:nvGrpSpPr>
        <p:grpSpPr>
          <a:xfrm>
            <a:off x="3728478" y="1972127"/>
            <a:ext cx="1476720" cy="425880"/>
            <a:chOff x="3728478" y="1972127"/>
            <a:chExt cx="147672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B4A2AF7-5B46-28B9-559E-11148BA40144}"/>
                    </a:ext>
                  </a:extLst>
                </p14:cNvPr>
                <p14:cNvContentPartPr/>
                <p14:nvPr/>
              </p14:nvContentPartPr>
              <p14:xfrm>
                <a:off x="3728478" y="1972127"/>
                <a:ext cx="474840" cy="366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B4A2AF7-5B46-28B9-559E-11148BA4014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10838" y="1954127"/>
                  <a:ext cx="5104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44773BF-8D17-67DD-95FF-9E567F0814A2}"/>
                    </a:ext>
                  </a:extLst>
                </p14:cNvPr>
                <p14:cNvContentPartPr/>
                <p14:nvPr/>
              </p14:nvContentPartPr>
              <p14:xfrm>
                <a:off x="4618038" y="2107487"/>
                <a:ext cx="587160" cy="290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44773BF-8D17-67DD-95FF-9E567F0814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00398" y="2089847"/>
                  <a:ext cx="62280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9A193D-D97A-37C1-76F0-6E37BBB1F5CB}"/>
                  </a:ext>
                </a:extLst>
              </p14:cNvPr>
              <p14:cNvContentPartPr/>
              <p14:nvPr/>
            </p14:nvContentPartPr>
            <p14:xfrm>
              <a:off x="3420678" y="3970487"/>
              <a:ext cx="2508480" cy="938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9A193D-D97A-37C1-76F0-6E37BBB1F5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2678" y="3952487"/>
                <a:ext cx="2544120" cy="9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085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900-2045-31D7-FCC7-F0BC00C9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</a:t>
            </a:r>
          </a:p>
        </p:txBody>
      </p:sp>
      <p:pic>
        <p:nvPicPr>
          <p:cNvPr id="6" name="Content Placeholder 5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F41E92A6-CDBC-92D0-54BB-934DEDCC6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41" y="1372401"/>
            <a:ext cx="695611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ED3A5-5729-3FBE-8278-9B47A854A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27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0E5F47-F56B-53B6-11EC-448706C3875B}"/>
              </a:ext>
            </a:extLst>
          </p:cNvPr>
          <p:cNvGrpSpPr/>
          <p:nvPr/>
        </p:nvGrpSpPr>
        <p:grpSpPr>
          <a:xfrm>
            <a:off x="1609158" y="3243287"/>
            <a:ext cx="3924360" cy="1407600"/>
            <a:chOff x="1609158" y="3243287"/>
            <a:chExt cx="3924360" cy="14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C252ABA-178F-0F24-31C3-18ACEDB257A0}"/>
                    </a:ext>
                  </a:extLst>
                </p14:cNvPr>
                <p14:cNvContentPartPr/>
                <p14:nvPr/>
              </p14:nvContentPartPr>
              <p14:xfrm>
                <a:off x="3195678" y="4100807"/>
                <a:ext cx="2152800" cy="473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C252ABA-178F-0F24-31C3-18ACEDB257A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77678" y="4082807"/>
                  <a:ext cx="21884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91F85DC-7E11-1F71-63D6-A70E264DEA15}"/>
                    </a:ext>
                  </a:extLst>
                </p14:cNvPr>
                <p14:cNvContentPartPr/>
                <p14:nvPr/>
              </p14:nvContentPartPr>
              <p14:xfrm>
                <a:off x="3678078" y="4169207"/>
                <a:ext cx="1855440" cy="481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91F85DC-7E11-1F71-63D6-A70E264DEA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60078" y="4151567"/>
                  <a:ext cx="18910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31ACA7-41DA-7164-82E4-DD10526A5AEE}"/>
                    </a:ext>
                  </a:extLst>
                </p14:cNvPr>
                <p14:cNvContentPartPr/>
                <p14:nvPr/>
              </p14:nvContentPartPr>
              <p14:xfrm>
                <a:off x="1609158" y="4140047"/>
                <a:ext cx="125640" cy="262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31ACA7-41DA-7164-82E4-DD10526A5A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91158" y="4122407"/>
                  <a:ext cx="161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2973DD-B29A-8D5A-50FD-79F7780C1112}"/>
                    </a:ext>
                  </a:extLst>
                </p14:cNvPr>
                <p14:cNvContentPartPr/>
                <p14:nvPr/>
              </p14:nvContentPartPr>
              <p14:xfrm>
                <a:off x="1656678" y="4076327"/>
                <a:ext cx="139680" cy="154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2973DD-B29A-8D5A-50FD-79F7780C11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38678" y="4058327"/>
                  <a:ext cx="175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DC90BE-AA4E-1371-7850-F72E180B8008}"/>
                    </a:ext>
                  </a:extLst>
                </p14:cNvPr>
                <p14:cNvContentPartPr/>
                <p14:nvPr/>
              </p14:nvContentPartPr>
              <p14:xfrm>
                <a:off x="1686198" y="4071287"/>
                <a:ext cx="241200" cy="133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DC90BE-AA4E-1371-7850-F72E180B80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68198" y="4053287"/>
                  <a:ext cx="276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C67704-7CE6-B5C3-799C-8D829FC8B051}"/>
                    </a:ext>
                  </a:extLst>
                </p14:cNvPr>
                <p14:cNvContentPartPr/>
                <p14:nvPr/>
              </p14:nvContentPartPr>
              <p14:xfrm>
                <a:off x="1797798" y="3943127"/>
                <a:ext cx="20520" cy="58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C67704-7CE6-B5C3-799C-8D829FC8B05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80158" y="3925127"/>
                  <a:ext cx="5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221798-2939-0E7B-C8A6-BED3DE04698B}"/>
                    </a:ext>
                  </a:extLst>
                </p14:cNvPr>
                <p14:cNvContentPartPr/>
                <p14:nvPr/>
              </p14:nvContentPartPr>
              <p14:xfrm>
                <a:off x="1992918" y="3935567"/>
                <a:ext cx="106200" cy="171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221798-2939-0E7B-C8A6-BED3DE0469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74918" y="3917927"/>
                  <a:ext cx="141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278468-02EF-E323-8E28-342F25C96BF9}"/>
                    </a:ext>
                  </a:extLst>
                </p14:cNvPr>
                <p14:cNvContentPartPr/>
                <p14:nvPr/>
              </p14:nvContentPartPr>
              <p14:xfrm>
                <a:off x="2104518" y="3794807"/>
                <a:ext cx="168120" cy="170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278468-02EF-E323-8E28-342F25C96BF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86518" y="3776807"/>
                  <a:ext cx="203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6EFDC5-63A5-5D8F-D555-7B2AB11F7D91}"/>
                    </a:ext>
                  </a:extLst>
                </p14:cNvPr>
                <p14:cNvContentPartPr/>
                <p14:nvPr/>
              </p14:nvContentPartPr>
              <p14:xfrm>
                <a:off x="2444358" y="3554687"/>
                <a:ext cx="122760" cy="266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6EFDC5-63A5-5D8F-D555-7B2AB11F7D9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26718" y="3537047"/>
                  <a:ext cx="158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F3B489-5DFF-4189-C9B1-2487B7C333A9}"/>
                    </a:ext>
                  </a:extLst>
                </p14:cNvPr>
                <p14:cNvContentPartPr/>
                <p14:nvPr/>
              </p14:nvContentPartPr>
              <p14:xfrm>
                <a:off x="2546598" y="3659807"/>
                <a:ext cx="40680" cy="49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F3B489-5DFF-4189-C9B1-2487B7C333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8598" y="3642167"/>
                  <a:ext cx="76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0864DAA-4B38-6A0B-D435-F70C6B5CFB60}"/>
                    </a:ext>
                  </a:extLst>
                </p14:cNvPr>
                <p14:cNvContentPartPr/>
                <p14:nvPr/>
              </p14:nvContentPartPr>
              <p14:xfrm>
                <a:off x="2670078" y="3574487"/>
                <a:ext cx="37800" cy="120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0864DAA-4B38-6A0B-D435-F70C6B5CFB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52078" y="3556487"/>
                  <a:ext cx="73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FB7DD0-373D-75FA-3C63-FF0FE72802B7}"/>
                    </a:ext>
                  </a:extLst>
                </p14:cNvPr>
                <p14:cNvContentPartPr/>
                <p14:nvPr/>
              </p14:nvContentPartPr>
              <p14:xfrm>
                <a:off x="2791398" y="3555767"/>
                <a:ext cx="15840" cy="67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FB7DD0-373D-75FA-3C63-FF0FE72802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73758" y="3537767"/>
                  <a:ext cx="51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AD7B12-7465-4E6E-4102-18DC3D2AD13F}"/>
                    </a:ext>
                  </a:extLst>
                </p14:cNvPr>
                <p14:cNvContentPartPr/>
                <p14:nvPr/>
              </p14:nvContentPartPr>
              <p14:xfrm>
                <a:off x="2792838" y="3502127"/>
                <a:ext cx="70200" cy="120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AD7B12-7465-4E6E-4102-18DC3D2AD1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75198" y="3484487"/>
                  <a:ext cx="105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414737-CCE1-9246-FB7F-70906F89CB89}"/>
                    </a:ext>
                  </a:extLst>
                </p14:cNvPr>
                <p14:cNvContentPartPr/>
                <p14:nvPr/>
              </p14:nvContentPartPr>
              <p14:xfrm>
                <a:off x="2909478" y="3353807"/>
                <a:ext cx="138240" cy="230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414737-CCE1-9246-FB7F-70906F89CB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91838" y="3335807"/>
                  <a:ext cx="173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4E97AA-4DBF-E41E-CB54-F7426D7BCF8F}"/>
                    </a:ext>
                  </a:extLst>
                </p14:cNvPr>
                <p14:cNvContentPartPr/>
                <p14:nvPr/>
              </p14:nvContentPartPr>
              <p14:xfrm>
                <a:off x="2189118" y="4312127"/>
                <a:ext cx="179280" cy="176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4E97AA-4DBF-E41E-CB54-F7426D7BCF8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71118" y="4294487"/>
                  <a:ext cx="214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3770957-7DD8-4EB3-975E-E8474FBF45F2}"/>
                    </a:ext>
                  </a:extLst>
                </p14:cNvPr>
                <p14:cNvContentPartPr/>
                <p14:nvPr/>
              </p14:nvContentPartPr>
              <p14:xfrm>
                <a:off x="2394318" y="4282967"/>
                <a:ext cx="87120" cy="84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3770957-7DD8-4EB3-975E-E8474FBF45F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76318" y="4265327"/>
                  <a:ext cx="12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7E8178-3651-59BF-2B06-25B15D8736E4}"/>
                    </a:ext>
                  </a:extLst>
                </p14:cNvPr>
                <p14:cNvContentPartPr/>
                <p14:nvPr/>
              </p14:nvContentPartPr>
              <p14:xfrm>
                <a:off x="2519958" y="4240127"/>
                <a:ext cx="75600" cy="104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7E8178-3651-59BF-2B06-25B15D8736E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02318" y="4222127"/>
                  <a:ext cx="111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19C795-FD68-D0F2-3E12-FB61B3B03567}"/>
                    </a:ext>
                  </a:extLst>
                </p14:cNvPr>
                <p14:cNvContentPartPr/>
                <p14:nvPr/>
              </p14:nvContentPartPr>
              <p14:xfrm>
                <a:off x="2545878" y="4036367"/>
                <a:ext cx="245880" cy="207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19C795-FD68-D0F2-3E12-FB61B3B035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27878" y="4018727"/>
                  <a:ext cx="281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F258D8-442F-167E-6513-F64461247952}"/>
                    </a:ext>
                  </a:extLst>
                </p14:cNvPr>
                <p14:cNvContentPartPr/>
                <p14:nvPr/>
              </p14:nvContentPartPr>
              <p14:xfrm>
                <a:off x="2775918" y="4017287"/>
                <a:ext cx="103320" cy="108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F258D8-442F-167E-6513-F644612479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57918" y="3999287"/>
                  <a:ext cx="138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0AAD55D-7A4F-8E32-71BD-B8609D48FC89}"/>
                    </a:ext>
                  </a:extLst>
                </p14:cNvPr>
                <p14:cNvContentPartPr/>
                <p14:nvPr/>
              </p14:nvContentPartPr>
              <p14:xfrm>
                <a:off x="3057798" y="3882287"/>
                <a:ext cx="78480" cy="111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0AAD55D-7A4F-8E32-71BD-B8609D48FC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39798" y="3864647"/>
                  <a:ext cx="114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721985-3FCC-89A1-9F41-7439FF3B6018}"/>
                    </a:ext>
                  </a:extLst>
                </p14:cNvPr>
                <p14:cNvContentPartPr/>
                <p14:nvPr/>
              </p14:nvContentPartPr>
              <p14:xfrm>
                <a:off x="3195318" y="3808847"/>
                <a:ext cx="59760" cy="102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721985-3FCC-89A1-9F41-7439FF3B601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7318" y="3791207"/>
                  <a:ext cx="95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BD245F-6832-DA59-D169-6A4F4F853C5F}"/>
                    </a:ext>
                  </a:extLst>
                </p14:cNvPr>
                <p14:cNvContentPartPr/>
                <p14:nvPr/>
              </p14:nvContentPartPr>
              <p14:xfrm>
                <a:off x="3304038" y="3686807"/>
                <a:ext cx="213840" cy="165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BD245F-6832-DA59-D169-6A4F4F853C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86398" y="3668807"/>
                  <a:ext cx="249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C4EC12-C2DC-7026-9DD4-C1FE55C7FCF6}"/>
                    </a:ext>
                  </a:extLst>
                </p14:cNvPr>
                <p14:cNvContentPartPr/>
                <p14:nvPr/>
              </p14:nvContentPartPr>
              <p14:xfrm>
                <a:off x="3570438" y="3592847"/>
                <a:ext cx="50760" cy="104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C4EC12-C2DC-7026-9DD4-C1FE55C7FCF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52438" y="3574847"/>
                  <a:ext cx="86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BCA01A4-4403-1AE8-2E9A-D81828554AE8}"/>
                    </a:ext>
                  </a:extLst>
                </p14:cNvPr>
                <p14:cNvContentPartPr/>
                <p14:nvPr/>
              </p14:nvContentPartPr>
              <p14:xfrm>
                <a:off x="3655398" y="3506447"/>
                <a:ext cx="55440" cy="103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BCA01A4-4403-1AE8-2E9A-D81828554AE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37758" y="3488447"/>
                  <a:ext cx="91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93BE21-8275-42A3-EC93-8385FF6411DB}"/>
                    </a:ext>
                  </a:extLst>
                </p14:cNvPr>
                <p14:cNvContentPartPr/>
                <p14:nvPr/>
              </p14:nvContentPartPr>
              <p14:xfrm>
                <a:off x="3763038" y="3485207"/>
                <a:ext cx="43560" cy="102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93BE21-8275-42A3-EC93-8385FF6411D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45038" y="3467207"/>
                  <a:ext cx="79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AD6911E-FD56-495D-0770-9FD23025C682}"/>
                    </a:ext>
                  </a:extLst>
                </p14:cNvPr>
                <p14:cNvContentPartPr/>
                <p14:nvPr/>
              </p14:nvContentPartPr>
              <p14:xfrm>
                <a:off x="3911718" y="3243287"/>
                <a:ext cx="185040" cy="266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AD6911E-FD56-495D-0770-9FD23025C68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94078" y="3225647"/>
                  <a:ext cx="220680" cy="30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8900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0CDF-57F3-2286-184A-2101804B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correction</a:t>
            </a:r>
          </a:p>
        </p:txBody>
      </p:sp>
      <p:pic>
        <p:nvPicPr>
          <p:cNvPr id="6" name="Content Placeholder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32BFCDE-32E1-58C5-BB26-A2BB09205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289" y="863217"/>
            <a:ext cx="6636383" cy="51315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E61B1-5022-1CF2-E9A4-D38CCF0B7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28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E4C400-D36F-10B9-38A4-B06E390E60AB}"/>
              </a:ext>
            </a:extLst>
          </p:cNvPr>
          <p:cNvGrpSpPr/>
          <p:nvPr/>
        </p:nvGrpSpPr>
        <p:grpSpPr>
          <a:xfrm>
            <a:off x="9366438" y="3769607"/>
            <a:ext cx="921240" cy="306720"/>
            <a:chOff x="9366438" y="3769607"/>
            <a:chExt cx="92124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C8633C4-E8DE-D189-E5A1-56C665B24218}"/>
                    </a:ext>
                  </a:extLst>
                </p14:cNvPr>
                <p14:cNvContentPartPr/>
                <p14:nvPr/>
              </p14:nvContentPartPr>
              <p14:xfrm>
                <a:off x="9366438" y="3853487"/>
                <a:ext cx="221040" cy="222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C8633C4-E8DE-D189-E5A1-56C665B242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48438" y="3835487"/>
                  <a:ext cx="256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D09C987-E425-D95C-F9E0-581B8F966F56}"/>
                    </a:ext>
                  </a:extLst>
                </p14:cNvPr>
                <p14:cNvContentPartPr/>
                <p14:nvPr/>
              </p14:nvContentPartPr>
              <p14:xfrm>
                <a:off x="9731838" y="3905327"/>
                <a:ext cx="14040" cy="127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D09C987-E425-D95C-F9E0-581B8F966F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14198" y="3887687"/>
                  <a:ext cx="49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8A913C-E59C-C770-B829-EE4D8B56AC77}"/>
                    </a:ext>
                  </a:extLst>
                </p14:cNvPr>
                <p14:cNvContentPartPr/>
                <p14:nvPr/>
              </p14:nvContentPartPr>
              <p14:xfrm>
                <a:off x="9713478" y="3778607"/>
                <a:ext cx="40320" cy="52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8A913C-E59C-C770-B829-EE4D8B56AC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95478" y="3760967"/>
                  <a:ext cx="75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04A20D-9FE1-FF75-F7AF-CD56CFF8656A}"/>
                    </a:ext>
                  </a:extLst>
                </p14:cNvPr>
                <p14:cNvContentPartPr/>
                <p14:nvPr/>
              </p14:nvContentPartPr>
              <p14:xfrm>
                <a:off x="9879078" y="3769607"/>
                <a:ext cx="159840" cy="211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04A20D-9FE1-FF75-F7AF-CD56CFF8656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61438" y="3751967"/>
                  <a:ext cx="195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FA98FD-83B7-8147-5EAA-8CC420BF7E03}"/>
                    </a:ext>
                  </a:extLst>
                </p14:cNvPr>
                <p14:cNvContentPartPr/>
                <p14:nvPr/>
              </p14:nvContentPartPr>
              <p14:xfrm>
                <a:off x="10090038" y="3787967"/>
                <a:ext cx="197640" cy="213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FA98FD-83B7-8147-5EAA-8CC420BF7E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72038" y="3770327"/>
                  <a:ext cx="23328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17D991-1F76-44E3-AC59-DC18236A0F39}"/>
              </a:ext>
            </a:extLst>
          </p:cNvPr>
          <p:cNvGrpSpPr/>
          <p:nvPr/>
        </p:nvGrpSpPr>
        <p:grpSpPr>
          <a:xfrm>
            <a:off x="10569918" y="3643607"/>
            <a:ext cx="878760" cy="362520"/>
            <a:chOff x="10569918" y="3643607"/>
            <a:chExt cx="87876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45D797-67E4-686C-2DEC-ABEDD07335B8}"/>
                    </a:ext>
                  </a:extLst>
                </p14:cNvPr>
                <p14:cNvContentPartPr/>
                <p14:nvPr/>
              </p14:nvContentPartPr>
              <p14:xfrm>
                <a:off x="10569918" y="3674927"/>
                <a:ext cx="151920" cy="331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45D797-67E4-686C-2DEC-ABEDD07335B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51918" y="3656927"/>
                  <a:ext cx="187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068DC4-732E-66A1-EA7B-97340AB88D77}"/>
                    </a:ext>
                  </a:extLst>
                </p14:cNvPr>
                <p14:cNvContentPartPr/>
                <p14:nvPr/>
              </p14:nvContentPartPr>
              <p14:xfrm>
                <a:off x="10767198" y="3838367"/>
                <a:ext cx="81360" cy="97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068DC4-732E-66A1-EA7B-97340AB88D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49198" y="3820367"/>
                  <a:ext cx="117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0E4077-CCE2-BA26-9CB6-0B46409C1C49}"/>
                    </a:ext>
                  </a:extLst>
                </p14:cNvPr>
                <p14:cNvContentPartPr/>
                <p14:nvPr/>
              </p14:nvContentPartPr>
              <p14:xfrm>
                <a:off x="10923438" y="3679967"/>
                <a:ext cx="59760" cy="223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0E4077-CCE2-BA26-9CB6-0B46409C1C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05438" y="3662327"/>
                  <a:ext cx="95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0C37E1-693B-1490-F3C5-5AE1BCA698F3}"/>
                    </a:ext>
                  </a:extLst>
                </p14:cNvPr>
                <p14:cNvContentPartPr/>
                <p14:nvPr/>
              </p14:nvContentPartPr>
              <p14:xfrm>
                <a:off x="11056638" y="3643607"/>
                <a:ext cx="45000" cy="288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0C37E1-693B-1490-F3C5-5AE1BCA698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38638" y="3625607"/>
                  <a:ext cx="806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5F0C75-10E8-2761-D7D9-4F5A35176BB7}"/>
                    </a:ext>
                  </a:extLst>
                </p14:cNvPr>
                <p14:cNvContentPartPr/>
                <p14:nvPr/>
              </p14:nvContentPartPr>
              <p14:xfrm>
                <a:off x="11013438" y="3807407"/>
                <a:ext cx="163080" cy="74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5F0C75-10E8-2761-D7D9-4F5A35176B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95438" y="3789407"/>
                  <a:ext cx="198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FC80D6-45BC-3077-BDD5-AE59D6B780B2}"/>
                    </a:ext>
                  </a:extLst>
                </p14:cNvPr>
                <p14:cNvContentPartPr/>
                <p14:nvPr/>
              </p14:nvContentPartPr>
              <p14:xfrm>
                <a:off x="11218278" y="3702647"/>
                <a:ext cx="230400" cy="201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FC80D6-45BC-3077-BDD5-AE59D6B780B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00638" y="3684647"/>
                  <a:ext cx="26604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372D5D-D3A4-2358-BA28-756857DE9F79}"/>
              </a:ext>
            </a:extLst>
          </p:cNvPr>
          <p:cNvGrpSpPr/>
          <p:nvPr/>
        </p:nvGrpSpPr>
        <p:grpSpPr>
          <a:xfrm>
            <a:off x="9483798" y="4953287"/>
            <a:ext cx="512280" cy="543960"/>
            <a:chOff x="9483798" y="4953287"/>
            <a:chExt cx="51228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1719A4-0EC2-1CFA-A638-77916FA4DEA3}"/>
                    </a:ext>
                  </a:extLst>
                </p14:cNvPr>
                <p14:cNvContentPartPr/>
                <p14:nvPr/>
              </p14:nvContentPartPr>
              <p14:xfrm>
                <a:off x="9483798" y="5126807"/>
                <a:ext cx="218880" cy="205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1719A4-0EC2-1CFA-A638-77916FA4DEA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65798" y="5108807"/>
                  <a:ext cx="25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511FFC-93FB-052D-E4E3-E0BFA08D1EB0}"/>
                    </a:ext>
                  </a:extLst>
                </p14:cNvPr>
                <p14:cNvContentPartPr/>
                <p14:nvPr/>
              </p14:nvContentPartPr>
              <p14:xfrm>
                <a:off x="9773958" y="4953287"/>
                <a:ext cx="73440" cy="54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511FFC-93FB-052D-E4E3-E0BFA08D1E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55958" y="4935647"/>
                  <a:ext cx="10908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BA1300-7438-A651-5AAF-E6C2E0B20BB2}"/>
                    </a:ext>
                  </a:extLst>
                </p14:cNvPr>
                <p14:cNvContentPartPr/>
                <p14:nvPr/>
              </p14:nvContentPartPr>
              <p14:xfrm>
                <a:off x="9951798" y="5100167"/>
                <a:ext cx="44280" cy="205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BA1300-7438-A651-5AAF-E6C2E0B20BB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33798" y="5082167"/>
                  <a:ext cx="799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C46911-0C1C-B845-69B0-2B5C1789620E}"/>
              </a:ext>
            </a:extLst>
          </p:cNvPr>
          <p:cNvGrpSpPr/>
          <p:nvPr/>
        </p:nvGrpSpPr>
        <p:grpSpPr>
          <a:xfrm>
            <a:off x="10492518" y="4923047"/>
            <a:ext cx="775800" cy="350640"/>
            <a:chOff x="10492518" y="4923047"/>
            <a:chExt cx="77580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B00F77-65F8-ACC7-2775-084C0B697AD6}"/>
                    </a:ext>
                  </a:extLst>
                </p14:cNvPr>
                <p14:cNvContentPartPr/>
                <p14:nvPr/>
              </p14:nvContentPartPr>
              <p14:xfrm>
                <a:off x="10492518" y="5115287"/>
                <a:ext cx="72000" cy="158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B00F77-65F8-ACC7-2775-084C0B697AD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474878" y="5097287"/>
                  <a:ext cx="107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E2FAA3-0511-F260-3B91-086B616CF42C}"/>
                    </a:ext>
                  </a:extLst>
                </p14:cNvPr>
                <p14:cNvContentPartPr/>
                <p14:nvPr/>
              </p14:nvContentPartPr>
              <p14:xfrm>
                <a:off x="10542918" y="4923047"/>
                <a:ext cx="65520" cy="272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E2FAA3-0511-F260-3B91-086B616CF42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524918" y="4905407"/>
                  <a:ext cx="101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EAE0E09-AF83-CA17-C10E-116BA68B75E1}"/>
                    </a:ext>
                  </a:extLst>
                </p14:cNvPr>
                <p14:cNvContentPartPr/>
                <p14:nvPr/>
              </p14:nvContentPartPr>
              <p14:xfrm>
                <a:off x="10669998" y="5046887"/>
                <a:ext cx="195120" cy="142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EAE0E09-AF83-CA17-C10E-116BA68B75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52358" y="5029247"/>
                  <a:ext cx="230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DFD30B-4AE2-FB26-C1E2-AF2E333C732C}"/>
                    </a:ext>
                  </a:extLst>
                </p14:cNvPr>
                <p14:cNvContentPartPr/>
                <p14:nvPr/>
              </p14:nvContentPartPr>
              <p14:xfrm>
                <a:off x="10838478" y="4924847"/>
                <a:ext cx="12600" cy="10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DFD30B-4AE2-FB26-C1E2-AF2E333C732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820478" y="4907207"/>
                  <a:ext cx="48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21F6E5-71E6-D131-A88C-7F26756011A2}"/>
                    </a:ext>
                  </a:extLst>
                </p14:cNvPr>
                <p14:cNvContentPartPr/>
                <p14:nvPr/>
              </p14:nvContentPartPr>
              <p14:xfrm>
                <a:off x="11006238" y="4947527"/>
                <a:ext cx="62640" cy="272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21F6E5-71E6-D131-A88C-7F26756011A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988238" y="4929527"/>
                  <a:ext cx="982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6A95E45-8A3A-F9E4-88D5-56075DB9D3B8}"/>
                    </a:ext>
                  </a:extLst>
                </p14:cNvPr>
                <p14:cNvContentPartPr/>
                <p14:nvPr/>
              </p14:nvContentPartPr>
              <p14:xfrm>
                <a:off x="10949358" y="5047967"/>
                <a:ext cx="124920" cy="63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6A95E45-8A3A-F9E4-88D5-56075DB9D3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931358" y="5029967"/>
                  <a:ext cx="160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8B0090-B256-D72B-E8B3-58EC2A722D5B}"/>
                    </a:ext>
                  </a:extLst>
                </p14:cNvPr>
                <p14:cNvContentPartPr/>
                <p14:nvPr/>
              </p14:nvContentPartPr>
              <p14:xfrm>
                <a:off x="11139798" y="4972007"/>
                <a:ext cx="128520" cy="185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8B0090-B256-D72B-E8B3-58EC2A722D5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22158" y="4954007"/>
                  <a:ext cx="164160" cy="22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8797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130A-12A2-0FC5-D3BA-DC9A4A15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detection</a:t>
            </a:r>
          </a:p>
        </p:txBody>
      </p:sp>
      <p:pic>
        <p:nvPicPr>
          <p:cNvPr id="6" name="Content Placeholder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A0FC4B8-26C9-BFF2-9059-A47A7FF4B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4759"/>
            <a:ext cx="10515600" cy="33462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8BF33-626D-D18B-322E-72EBC7D9B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29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D1A5-62B0-ADE4-AA94-4CEAB522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 and deoxy-hemoglobin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942D6-8B31-2506-DEA9-20688F28B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red and blue ovals with black text&#10;&#10;Description automatically generated">
            <a:extLst>
              <a:ext uri="{FF2B5EF4-FFF2-40B4-BE49-F238E27FC236}">
                <a16:creationId xmlns:a16="http://schemas.microsoft.com/office/drawing/2014/main" id="{E5AEDEF3-54B6-BB30-1D1F-A6B70402E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23" y="1221084"/>
            <a:ext cx="5048411" cy="1725152"/>
          </a:xfrm>
          <a:prstGeom prst="rect">
            <a:avLst/>
          </a:prstGeom>
        </p:spPr>
      </p:pic>
      <p:pic>
        <p:nvPicPr>
          <p:cNvPr id="8" name="Picture 7" descr="A group of blue ovals&#10;&#10;Description automatically generated">
            <a:extLst>
              <a:ext uri="{FF2B5EF4-FFF2-40B4-BE49-F238E27FC236}">
                <a16:creationId xmlns:a16="http://schemas.microsoft.com/office/drawing/2014/main" id="{855B3224-2902-9095-2C48-1D20F53DC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8" y="4108261"/>
            <a:ext cx="5048411" cy="1886512"/>
          </a:xfrm>
          <a:prstGeom prst="rect">
            <a:avLst/>
          </a:prstGeom>
        </p:spPr>
      </p:pic>
      <p:pic>
        <p:nvPicPr>
          <p:cNvPr id="10" name="Picture 9" descr="A group of red blue and purple ovals&#10;&#10;Description automatically generated">
            <a:extLst>
              <a:ext uri="{FF2B5EF4-FFF2-40B4-BE49-F238E27FC236}">
                <a16:creationId xmlns:a16="http://schemas.microsoft.com/office/drawing/2014/main" id="{DE1957D4-6F83-07FB-F130-938D658F8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54" y="4008272"/>
            <a:ext cx="5313544" cy="19865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EFA37A6-74D0-C4C9-7F2B-2EB5604901BE}"/>
              </a:ext>
            </a:extLst>
          </p:cNvPr>
          <p:cNvGrpSpPr/>
          <p:nvPr/>
        </p:nvGrpSpPr>
        <p:grpSpPr>
          <a:xfrm>
            <a:off x="755958" y="1350047"/>
            <a:ext cx="3359160" cy="1278360"/>
            <a:chOff x="755958" y="1350047"/>
            <a:chExt cx="3359160" cy="127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8868FD1-BE79-BF99-FD5A-D2FFBB562897}"/>
                    </a:ext>
                  </a:extLst>
                </p14:cNvPr>
                <p14:cNvContentPartPr/>
                <p14:nvPr/>
              </p14:nvContentPartPr>
              <p14:xfrm>
                <a:off x="755958" y="2071487"/>
                <a:ext cx="207720" cy="540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8868FD1-BE79-BF99-FD5A-D2FFBB5628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8318" y="2053487"/>
                  <a:ext cx="24336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6A3B82-6236-74D2-8D84-47B7907786D1}"/>
                    </a:ext>
                  </a:extLst>
                </p14:cNvPr>
                <p14:cNvContentPartPr/>
                <p14:nvPr/>
              </p14:nvContentPartPr>
              <p14:xfrm>
                <a:off x="1065558" y="2394407"/>
                <a:ext cx="91440" cy="234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6A3B82-6236-74D2-8D84-47B7907786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7918" y="2376407"/>
                  <a:ext cx="1270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69C6C4-AE5C-A2F0-213B-28BCBC7E9DA7}"/>
                    </a:ext>
                  </a:extLst>
                </p14:cNvPr>
                <p14:cNvContentPartPr/>
                <p14:nvPr/>
              </p14:nvContentPartPr>
              <p14:xfrm>
                <a:off x="1032438" y="2343287"/>
                <a:ext cx="56520" cy="114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69C6C4-AE5C-A2F0-213B-28BCBC7E9D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4798" y="2325647"/>
                  <a:ext cx="92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9BD7B9-CDA9-8E92-098A-1ED73C0F1109}"/>
                    </a:ext>
                  </a:extLst>
                </p14:cNvPr>
                <p14:cNvContentPartPr/>
                <p14:nvPr/>
              </p14:nvContentPartPr>
              <p14:xfrm>
                <a:off x="1232238" y="2306927"/>
                <a:ext cx="91800" cy="143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9BD7B9-CDA9-8E92-098A-1ED73C0F11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14598" y="2289287"/>
                  <a:ext cx="127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FE6D3E-F091-FCB4-643D-66A573C9BE9F}"/>
                    </a:ext>
                  </a:extLst>
                </p14:cNvPr>
                <p14:cNvContentPartPr/>
                <p14:nvPr/>
              </p14:nvContentPartPr>
              <p14:xfrm>
                <a:off x="1436358" y="2329607"/>
                <a:ext cx="104040" cy="191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FE6D3E-F091-FCB4-643D-66A573C9BE9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18358" y="2311607"/>
                  <a:ext cx="139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C9FF003-E27E-C2BA-2B6E-4C292AEED0A1}"/>
                    </a:ext>
                  </a:extLst>
                </p14:cNvPr>
                <p14:cNvContentPartPr/>
                <p14:nvPr/>
              </p14:nvContentPartPr>
              <p14:xfrm>
                <a:off x="1612398" y="2190647"/>
                <a:ext cx="57240" cy="48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C9FF003-E27E-C2BA-2B6E-4C292AEED0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94398" y="2172647"/>
                  <a:ext cx="92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AD4362-1E71-6527-E81F-D40EC37D116A}"/>
                    </a:ext>
                  </a:extLst>
                </p14:cNvPr>
                <p14:cNvContentPartPr/>
                <p14:nvPr/>
              </p14:nvContentPartPr>
              <p14:xfrm>
                <a:off x="1701678" y="2250767"/>
                <a:ext cx="64800" cy="56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AD4362-1E71-6527-E81F-D40EC37D11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83678" y="2232767"/>
                  <a:ext cx="100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480DDE6-3FA0-E25E-7F64-76DE7FA16A90}"/>
                    </a:ext>
                  </a:extLst>
                </p14:cNvPr>
                <p14:cNvContentPartPr/>
                <p14:nvPr/>
              </p14:nvContentPartPr>
              <p14:xfrm>
                <a:off x="1886718" y="1399727"/>
                <a:ext cx="198720" cy="324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480DDE6-3FA0-E25E-7F64-76DE7FA16A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68718" y="1382087"/>
                  <a:ext cx="2343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10CD7B-0251-2B20-4A19-52086723D504}"/>
                    </a:ext>
                  </a:extLst>
                </p14:cNvPr>
                <p14:cNvContentPartPr/>
                <p14:nvPr/>
              </p14:nvContentPartPr>
              <p14:xfrm>
                <a:off x="2212878" y="1561727"/>
                <a:ext cx="94320" cy="176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10CD7B-0251-2B20-4A19-52086723D50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95238" y="1544087"/>
                  <a:ext cx="129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48243B-B0B7-B261-F63A-B27317C74853}"/>
                    </a:ext>
                  </a:extLst>
                </p14:cNvPr>
                <p14:cNvContentPartPr/>
                <p14:nvPr/>
              </p14:nvContentPartPr>
              <p14:xfrm>
                <a:off x="2291358" y="1481087"/>
                <a:ext cx="139320" cy="202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48243B-B0B7-B261-F63A-B27317C748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73718" y="1463447"/>
                  <a:ext cx="174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DCDB29-EA41-C643-4595-7E1AC690CA0E}"/>
                    </a:ext>
                  </a:extLst>
                </p14:cNvPr>
                <p14:cNvContentPartPr/>
                <p14:nvPr/>
              </p14:nvContentPartPr>
              <p14:xfrm>
                <a:off x="2280198" y="1551647"/>
                <a:ext cx="276840" cy="98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DCDB29-EA41-C643-4595-7E1AC690CA0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62198" y="1534007"/>
                  <a:ext cx="312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A1D5E7-326C-2340-230E-1AC594E78B2E}"/>
                    </a:ext>
                  </a:extLst>
                </p14:cNvPr>
                <p14:cNvContentPartPr/>
                <p14:nvPr/>
              </p14:nvContentPartPr>
              <p14:xfrm>
                <a:off x="2652078" y="1350047"/>
                <a:ext cx="131040" cy="179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A1D5E7-326C-2340-230E-1AC594E78B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34438" y="1332407"/>
                  <a:ext cx="166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8B921E-D229-448D-D975-A714CB876949}"/>
                    </a:ext>
                  </a:extLst>
                </p14:cNvPr>
                <p14:cNvContentPartPr/>
                <p14:nvPr/>
              </p14:nvContentPartPr>
              <p14:xfrm>
                <a:off x="2872758" y="1368407"/>
                <a:ext cx="97560" cy="74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8B921E-D229-448D-D975-A714CB8769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54758" y="1350407"/>
                  <a:ext cx="133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0ADBC9D-A6BF-BD41-E2C4-0CA72AAFC702}"/>
                    </a:ext>
                  </a:extLst>
                </p14:cNvPr>
                <p14:cNvContentPartPr/>
                <p14:nvPr/>
              </p14:nvContentPartPr>
              <p14:xfrm>
                <a:off x="2053758" y="1385687"/>
                <a:ext cx="1356480" cy="689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0ADBC9D-A6BF-BD41-E2C4-0CA72AAFC70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35758" y="1368047"/>
                  <a:ext cx="139212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30DA28-7DFF-4636-CA20-77AC572DCE77}"/>
                    </a:ext>
                  </a:extLst>
                </p14:cNvPr>
                <p14:cNvContentPartPr/>
                <p14:nvPr/>
              </p14:nvContentPartPr>
              <p14:xfrm>
                <a:off x="2265078" y="2354447"/>
                <a:ext cx="170280" cy="154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30DA28-7DFF-4636-CA20-77AC572DCE7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47438" y="2336807"/>
                  <a:ext cx="205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AE065C-80B2-9E38-F0D1-51B2E9486A72}"/>
                    </a:ext>
                  </a:extLst>
                </p14:cNvPr>
                <p14:cNvContentPartPr/>
                <p14:nvPr/>
              </p14:nvContentPartPr>
              <p14:xfrm>
                <a:off x="2516358" y="2345087"/>
                <a:ext cx="61920" cy="103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AE065C-80B2-9E38-F0D1-51B2E9486A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498358" y="2327447"/>
                  <a:ext cx="97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9FB328-EC84-0B85-DD9A-C84C4E02C5C7}"/>
                    </a:ext>
                  </a:extLst>
                </p14:cNvPr>
                <p14:cNvContentPartPr/>
                <p14:nvPr/>
              </p14:nvContentPartPr>
              <p14:xfrm>
                <a:off x="2580798" y="2275967"/>
                <a:ext cx="151920" cy="141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9FB328-EC84-0B85-DD9A-C84C4E02C5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62798" y="2258327"/>
                  <a:ext cx="187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6ABD4AA-8DEE-10FA-60BB-273EAC5005DA}"/>
                    </a:ext>
                  </a:extLst>
                </p14:cNvPr>
                <p14:cNvContentPartPr/>
                <p14:nvPr/>
              </p14:nvContentPartPr>
              <p14:xfrm>
                <a:off x="2834598" y="2349407"/>
                <a:ext cx="56880" cy="67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6ABD4AA-8DEE-10FA-60BB-273EAC5005D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6598" y="2331407"/>
                  <a:ext cx="92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26D9E8-18B0-5634-4B6A-844CD5E06D07}"/>
                    </a:ext>
                  </a:extLst>
                </p14:cNvPr>
                <p14:cNvContentPartPr/>
                <p14:nvPr/>
              </p14:nvContentPartPr>
              <p14:xfrm>
                <a:off x="2900118" y="2173367"/>
                <a:ext cx="105120" cy="114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26D9E8-18B0-5634-4B6A-844CD5E06D0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82478" y="2155367"/>
                  <a:ext cx="140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CF71B7-3D4B-DD37-4D5C-CB15AFE0DED9}"/>
                    </a:ext>
                  </a:extLst>
                </p14:cNvPr>
                <p14:cNvContentPartPr/>
                <p14:nvPr/>
              </p14:nvContentPartPr>
              <p14:xfrm>
                <a:off x="3122958" y="2157167"/>
                <a:ext cx="122760" cy="124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CF71B7-3D4B-DD37-4D5C-CB15AFE0DED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05318" y="2139527"/>
                  <a:ext cx="158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996015-41F8-D8CD-51F5-03A546354469}"/>
                    </a:ext>
                  </a:extLst>
                </p14:cNvPr>
                <p14:cNvContentPartPr/>
                <p14:nvPr/>
              </p14:nvContentPartPr>
              <p14:xfrm>
                <a:off x="3208998" y="1825247"/>
                <a:ext cx="152640" cy="141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996015-41F8-D8CD-51F5-03A54635446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90998" y="1807607"/>
                  <a:ext cx="188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17023E-144D-EBBB-9558-9DB2D6C27A18}"/>
                    </a:ext>
                  </a:extLst>
                </p14:cNvPr>
                <p14:cNvContentPartPr/>
                <p14:nvPr/>
              </p14:nvContentPartPr>
              <p14:xfrm>
                <a:off x="3251118" y="1834247"/>
                <a:ext cx="75600" cy="145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17023E-144D-EBBB-9558-9DB2D6C27A1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33118" y="1816247"/>
                  <a:ext cx="111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3889F3-6DDF-3563-0C15-0DB0B6FB7372}"/>
                    </a:ext>
                  </a:extLst>
                </p14:cNvPr>
                <p14:cNvContentPartPr/>
                <p14:nvPr/>
              </p14:nvContentPartPr>
              <p14:xfrm>
                <a:off x="3401238" y="1532927"/>
                <a:ext cx="228600" cy="239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3889F3-6DDF-3563-0C15-0DB0B6FB737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83598" y="1515287"/>
                  <a:ext cx="264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74CB97B-C337-AF1C-98B7-5F5D19C39DCB}"/>
                    </a:ext>
                  </a:extLst>
                </p14:cNvPr>
                <p14:cNvContentPartPr/>
                <p14:nvPr/>
              </p14:nvContentPartPr>
              <p14:xfrm>
                <a:off x="3710838" y="1550207"/>
                <a:ext cx="120240" cy="142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74CB97B-C337-AF1C-98B7-5F5D19C39DC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93198" y="1532567"/>
                  <a:ext cx="155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518138-5E7D-7297-B540-86FD50C5D696}"/>
                    </a:ext>
                  </a:extLst>
                </p14:cNvPr>
                <p14:cNvContentPartPr/>
                <p14:nvPr/>
              </p14:nvContentPartPr>
              <p14:xfrm>
                <a:off x="3792198" y="1449767"/>
                <a:ext cx="118800" cy="140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518138-5E7D-7297-B540-86FD50C5D69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74198" y="1431767"/>
                  <a:ext cx="154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7E5C773-6455-99E5-9F9B-1A4BBA4A8BF4}"/>
                    </a:ext>
                  </a:extLst>
                </p14:cNvPr>
                <p14:cNvContentPartPr/>
                <p14:nvPr/>
              </p14:nvContentPartPr>
              <p14:xfrm>
                <a:off x="3993078" y="1405127"/>
                <a:ext cx="122040" cy="116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7E5C773-6455-99E5-9F9B-1A4BBA4A8BF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75078" y="1387127"/>
                  <a:ext cx="157680" cy="15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7875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C53CA-3BAA-A538-5E62-4B89D1BD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rate</a:t>
            </a:r>
          </a:p>
        </p:txBody>
      </p:sp>
      <p:pic>
        <p:nvPicPr>
          <p:cNvPr id="6" name="Content Placeholder 5" descr="A graph of a graph with red lines&#10;&#10;Description automatically generated with medium confidence">
            <a:extLst>
              <a:ext uri="{FF2B5EF4-FFF2-40B4-BE49-F238E27FC236}">
                <a16:creationId xmlns:a16="http://schemas.microsoft.com/office/drawing/2014/main" id="{03040F2E-1134-6BCD-9AA7-D98F7A8A5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0233"/>
            <a:ext cx="10515600" cy="41775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B5F3D-77BE-194E-0373-E99E88DD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30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88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D4AF-ED54-BB22-487E-A2597EC9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single component to find heart rate</a:t>
            </a:r>
          </a:p>
        </p:txBody>
      </p:sp>
      <p:pic>
        <p:nvPicPr>
          <p:cNvPr id="6" name="Content Placeholder 5" descr="A graph of a signal&#10;&#10;Description automatically generated with medium confidence">
            <a:extLst>
              <a:ext uri="{FF2B5EF4-FFF2-40B4-BE49-F238E27FC236}">
                <a16:creationId xmlns:a16="http://schemas.microsoft.com/office/drawing/2014/main" id="{AAAF528B-8DFA-088A-F8CC-46ECA2809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45" y="1086154"/>
            <a:ext cx="64841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4A14B-4572-FABE-506B-EC8015E45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31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3B003E-F1E0-6499-D842-963A099F5AC3}"/>
                  </a:ext>
                </a:extLst>
              </p14:cNvPr>
              <p14:cNvContentPartPr/>
              <p14:nvPr/>
            </p14:nvContentPartPr>
            <p14:xfrm>
              <a:off x="4945998" y="3097847"/>
              <a:ext cx="907920" cy="762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3B003E-F1E0-6499-D842-963A099F5A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7998" y="3080207"/>
                <a:ext cx="943560" cy="79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C338457-E9EC-73BB-DAFD-764FADA1C869}"/>
              </a:ext>
            </a:extLst>
          </p:cNvPr>
          <p:cNvGrpSpPr/>
          <p:nvPr/>
        </p:nvGrpSpPr>
        <p:grpSpPr>
          <a:xfrm>
            <a:off x="5526318" y="2758367"/>
            <a:ext cx="696600" cy="182160"/>
            <a:chOff x="5526318" y="2758367"/>
            <a:chExt cx="69660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83CB56-724D-6593-564E-6CE6F0515AAB}"/>
                    </a:ext>
                  </a:extLst>
                </p14:cNvPr>
                <p14:cNvContentPartPr/>
                <p14:nvPr/>
              </p14:nvContentPartPr>
              <p14:xfrm>
                <a:off x="5526318" y="2804807"/>
                <a:ext cx="311760" cy="135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83CB56-724D-6593-564E-6CE6F0515A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8318" y="2786807"/>
                  <a:ext cx="347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C70659-841F-4135-692C-20A54C1D86D8}"/>
                    </a:ext>
                  </a:extLst>
                </p14:cNvPr>
                <p14:cNvContentPartPr/>
                <p14:nvPr/>
              </p14:nvContentPartPr>
              <p14:xfrm>
                <a:off x="5752758" y="2758367"/>
                <a:ext cx="77400" cy="91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C70659-841F-4135-692C-20A54C1D86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35118" y="2740367"/>
                  <a:ext cx="113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F0B2B8-B15C-2648-009E-B308D493C43D}"/>
                    </a:ext>
                  </a:extLst>
                </p14:cNvPr>
                <p14:cNvContentPartPr/>
                <p14:nvPr/>
              </p14:nvContentPartPr>
              <p14:xfrm>
                <a:off x="6048678" y="2785367"/>
                <a:ext cx="174240" cy="94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F0B2B8-B15C-2648-009E-B308D493C4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30678" y="2767727"/>
                  <a:ext cx="209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A53FC1-293F-3A95-06F5-69941C3715B3}"/>
                    </a:ext>
                  </a:extLst>
                </p14:cNvPr>
                <p14:cNvContentPartPr/>
                <p14:nvPr/>
              </p14:nvContentPartPr>
              <p14:xfrm>
                <a:off x="6012318" y="2816687"/>
                <a:ext cx="158040" cy="82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A53FC1-293F-3A95-06F5-69941C3715B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94318" y="2798687"/>
                  <a:ext cx="193680" cy="11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8874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8D42-8DB1-A8B2-A5DC-6E5353D2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components in the PPG signal – signal loss</a:t>
            </a:r>
          </a:p>
        </p:txBody>
      </p:sp>
      <p:pic>
        <p:nvPicPr>
          <p:cNvPr id="6" name="Content Placeholder 5" descr="A close-up of a graph&#10;&#10;Description automatically generated">
            <a:extLst>
              <a:ext uri="{FF2B5EF4-FFF2-40B4-BE49-F238E27FC236}">
                <a16:creationId xmlns:a16="http://schemas.microsoft.com/office/drawing/2014/main" id="{46C4DF77-CA85-F2F0-D42E-AC9906642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14" y="1253331"/>
            <a:ext cx="658724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9BAB4-1402-3AAA-3395-BF85C7311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32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27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27DC-0312-0257-4C00-594614D1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all the components provides the original signal </a:t>
            </a:r>
          </a:p>
        </p:txBody>
      </p:sp>
      <p:pic>
        <p:nvPicPr>
          <p:cNvPr id="6" name="Content Placeholder 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58F7211-99F5-B54F-A027-A647A4246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504" y="1157716"/>
            <a:ext cx="66289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E213F-0829-47AA-C6EB-2191E128D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33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346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98C7-C440-4DBB-1CA0-D5170B9F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of the ratios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41354-885B-5B49-D179-D47951C2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A5EF4A5-BC3C-151F-E807-0F1553FD6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5" y="1053361"/>
            <a:ext cx="10701867" cy="51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56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1A2B-F3C3-ABCC-E50F-D17A2966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SpO2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F292-DC59-848D-12FA-ECECB0E71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35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graph of calibration curve&#10;&#10;Description automatically generated">
            <a:extLst>
              <a:ext uri="{FF2B5EF4-FFF2-40B4-BE49-F238E27FC236}">
                <a16:creationId xmlns:a16="http://schemas.microsoft.com/office/drawing/2014/main" id="{217194CC-A770-6475-209F-3176510B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8" y="1181492"/>
            <a:ext cx="10729604" cy="48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8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D1A5-62B0-ADE4-AA94-4CEAB522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 and deoxy-hemoglobin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942D6-8B31-2506-DEA9-20688F28B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red and blue ovals with black text&#10;&#10;Description automatically generated">
            <a:extLst>
              <a:ext uri="{FF2B5EF4-FFF2-40B4-BE49-F238E27FC236}">
                <a16:creationId xmlns:a16="http://schemas.microsoft.com/office/drawing/2014/main" id="{E5AEDEF3-54B6-BB30-1D1F-A6B70402E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23" y="1221084"/>
            <a:ext cx="5048411" cy="1725152"/>
          </a:xfrm>
          <a:prstGeom prst="rect">
            <a:avLst/>
          </a:prstGeom>
        </p:spPr>
      </p:pic>
      <p:pic>
        <p:nvPicPr>
          <p:cNvPr id="5" name="Picture 4" descr="A group of red and blue ovals with black letters&#10;&#10;Description automatically generated">
            <a:extLst>
              <a:ext uri="{FF2B5EF4-FFF2-40B4-BE49-F238E27FC236}">
                <a16:creationId xmlns:a16="http://schemas.microsoft.com/office/drawing/2014/main" id="{A04F4AE6-8406-74D1-4B78-CB4A42E20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3" y="3928424"/>
            <a:ext cx="5398390" cy="2068542"/>
          </a:xfrm>
          <a:prstGeom prst="rect">
            <a:avLst/>
          </a:prstGeom>
        </p:spPr>
      </p:pic>
      <p:pic>
        <p:nvPicPr>
          <p:cNvPr id="9" name="Picture 8" descr="A group of red ovals with purple circles and black letters&#10;&#10;Description automatically generated">
            <a:extLst>
              <a:ext uri="{FF2B5EF4-FFF2-40B4-BE49-F238E27FC236}">
                <a16:creationId xmlns:a16="http://schemas.microsoft.com/office/drawing/2014/main" id="{DCA237E9-AE6B-52A9-BD22-8CD221966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53" y="3911765"/>
            <a:ext cx="5453602" cy="20852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6DC13B-5E4F-94BD-62E7-0555B7C70227}"/>
              </a:ext>
            </a:extLst>
          </p:cNvPr>
          <p:cNvGrpSpPr/>
          <p:nvPr/>
        </p:nvGrpSpPr>
        <p:grpSpPr>
          <a:xfrm>
            <a:off x="9402078" y="2583047"/>
            <a:ext cx="797760" cy="537840"/>
            <a:chOff x="9402078" y="2583047"/>
            <a:chExt cx="797760" cy="53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BF4E79D-663D-2978-CA60-FA91B6B2CFDE}"/>
                    </a:ext>
                  </a:extLst>
                </p14:cNvPr>
                <p14:cNvContentPartPr/>
                <p14:nvPr/>
              </p14:nvContentPartPr>
              <p14:xfrm>
                <a:off x="9402078" y="2619767"/>
                <a:ext cx="234360" cy="501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BF4E79D-663D-2978-CA60-FA91B6B2CF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84078" y="2602127"/>
                  <a:ext cx="2700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3FCFDC-978D-7626-E066-693B3ADA610B}"/>
                    </a:ext>
                  </a:extLst>
                </p14:cNvPr>
                <p14:cNvContentPartPr/>
                <p14:nvPr/>
              </p14:nvContentPartPr>
              <p14:xfrm>
                <a:off x="9730038" y="2583047"/>
                <a:ext cx="309240" cy="437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3FCFDC-978D-7626-E066-693B3ADA61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12038" y="2565407"/>
                  <a:ext cx="344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558C1F-5F56-DE6C-B76D-F7C16DB0758F}"/>
                    </a:ext>
                  </a:extLst>
                </p14:cNvPr>
                <p14:cNvContentPartPr/>
                <p14:nvPr/>
              </p14:nvContentPartPr>
              <p14:xfrm>
                <a:off x="10084998" y="2634167"/>
                <a:ext cx="114840" cy="89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558C1F-5F56-DE6C-B76D-F7C16DB075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67358" y="2616527"/>
                  <a:ext cx="15048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672A01-E6AC-1AD3-6284-93437A22C9DA}"/>
              </a:ext>
            </a:extLst>
          </p:cNvPr>
          <p:cNvGrpSpPr/>
          <p:nvPr/>
        </p:nvGrpSpPr>
        <p:grpSpPr>
          <a:xfrm>
            <a:off x="10406118" y="2071847"/>
            <a:ext cx="894240" cy="730440"/>
            <a:chOff x="10406118" y="2071847"/>
            <a:chExt cx="894240" cy="73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ED9C87-106D-6BD2-9DE0-4EBC3CDFFD3E}"/>
                    </a:ext>
                  </a:extLst>
                </p14:cNvPr>
                <p14:cNvContentPartPr/>
                <p14:nvPr/>
              </p14:nvContentPartPr>
              <p14:xfrm>
                <a:off x="10511598" y="2377847"/>
                <a:ext cx="6480" cy="1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ED9C87-106D-6BD2-9DE0-4EBC3CDFFD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93598" y="2360207"/>
                  <a:ext cx="42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91F7C56-DDC8-E58D-512A-ECD019C49CEA}"/>
                    </a:ext>
                  </a:extLst>
                </p14:cNvPr>
                <p14:cNvContentPartPr/>
                <p14:nvPr/>
              </p14:nvContentPartPr>
              <p14:xfrm>
                <a:off x="10406118" y="2365247"/>
                <a:ext cx="100080" cy="437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91F7C56-DDC8-E58D-512A-ECD019C49C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88118" y="2347607"/>
                  <a:ext cx="1357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0D76BA-5B30-3707-7720-F007B7AEB9F8}"/>
                    </a:ext>
                  </a:extLst>
                </p14:cNvPr>
                <p14:cNvContentPartPr/>
                <p14:nvPr/>
              </p14:nvContentPartPr>
              <p14:xfrm>
                <a:off x="10615638" y="2238887"/>
                <a:ext cx="289080" cy="382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0D76BA-5B30-3707-7720-F007B7AEB9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97638" y="2220887"/>
                  <a:ext cx="3247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ABC035F-2680-AD61-40B1-DEF30F5F27D8}"/>
                    </a:ext>
                  </a:extLst>
                </p14:cNvPr>
                <p14:cNvContentPartPr/>
                <p14:nvPr/>
              </p14:nvContentPartPr>
              <p14:xfrm>
                <a:off x="11110998" y="2071847"/>
                <a:ext cx="93240" cy="511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ABC035F-2680-AD61-40B1-DEF30F5F27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92998" y="2053847"/>
                  <a:ext cx="12888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6CEA77-DEC3-D0D9-96E6-1DECE51DC5D3}"/>
                    </a:ext>
                  </a:extLst>
                </p14:cNvPr>
                <p14:cNvContentPartPr/>
                <p14:nvPr/>
              </p14:nvContentPartPr>
              <p14:xfrm>
                <a:off x="11046918" y="2171927"/>
                <a:ext cx="253440" cy="219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6CEA77-DEC3-D0D9-96E6-1DECE51DC5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28918" y="2153927"/>
                  <a:ext cx="289080" cy="25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961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C38-79F9-2C2E-58AE-7C85C52E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Transmission-mode oximetry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EB146-514A-A8B9-786A-CBF2262AA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5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light source&#10;&#10;Description automatically generated">
            <a:extLst>
              <a:ext uri="{FF2B5EF4-FFF2-40B4-BE49-F238E27FC236}">
                <a16:creationId xmlns:a16="http://schemas.microsoft.com/office/drawing/2014/main" id="{498E4061-F7D9-1620-4C21-55F88505B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3" y="1901720"/>
            <a:ext cx="4658375" cy="2686425"/>
          </a:xfrm>
          <a:prstGeom prst="rect">
            <a:avLst/>
          </a:prstGeom>
        </p:spPr>
      </p:pic>
      <p:pic>
        <p:nvPicPr>
          <p:cNvPr id="8" name="Picture 7" descr="A colorful stripes on a white background&#10;&#10;Description automatically generated">
            <a:extLst>
              <a:ext uri="{FF2B5EF4-FFF2-40B4-BE49-F238E27FC236}">
                <a16:creationId xmlns:a16="http://schemas.microsoft.com/office/drawing/2014/main" id="{2C6C5F5E-A8CD-F2BF-E51F-1A2EA06BB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779" y="1718761"/>
            <a:ext cx="5553850" cy="274358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3FD7DC6-7726-C667-2E1F-3A04E2EC3D2D}"/>
              </a:ext>
            </a:extLst>
          </p:cNvPr>
          <p:cNvGrpSpPr/>
          <p:nvPr/>
        </p:nvGrpSpPr>
        <p:grpSpPr>
          <a:xfrm>
            <a:off x="5199078" y="146927"/>
            <a:ext cx="2162520" cy="1067760"/>
            <a:chOff x="5199078" y="146927"/>
            <a:chExt cx="2162520" cy="10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169221E-FA01-D2FA-2C0E-E3765694BAF0}"/>
                    </a:ext>
                  </a:extLst>
                </p14:cNvPr>
                <p14:cNvContentPartPr/>
                <p14:nvPr/>
              </p14:nvContentPartPr>
              <p14:xfrm>
                <a:off x="5305998" y="1082927"/>
                <a:ext cx="972000" cy="97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169221E-FA01-D2FA-2C0E-E3765694BA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87998" y="1064927"/>
                  <a:ext cx="1007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02B1AF-2790-CD26-42BC-E20BEA0E2D0E}"/>
                    </a:ext>
                  </a:extLst>
                </p14:cNvPr>
                <p14:cNvContentPartPr/>
                <p14:nvPr/>
              </p14:nvContentPartPr>
              <p14:xfrm>
                <a:off x="5434158" y="974207"/>
                <a:ext cx="37800" cy="240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02B1AF-2790-CD26-42BC-E20BEA0E2D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16518" y="956567"/>
                  <a:ext cx="734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1EE0516-41FE-C487-0F8A-97460BC90AEB}"/>
                    </a:ext>
                  </a:extLst>
                </p14:cNvPr>
                <p14:cNvContentPartPr/>
                <p14:nvPr/>
              </p14:nvContentPartPr>
              <p14:xfrm>
                <a:off x="5431278" y="914087"/>
                <a:ext cx="709200" cy="79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1EE0516-41FE-C487-0F8A-97460BC90A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13278" y="896087"/>
                  <a:ext cx="744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57469B-A4B3-60A7-827E-002352B0E6F4}"/>
                    </a:ext>
                  </a:extLst>
                </p14:cNvPr>
                <p14:cNvContentPartPr/>
                <p14:nvPr/>
              </p14:nvContentPartPr>
              <p14:xfrm>
                <a:off x="6126438" y="928487"/>
                <a:ext cx="74520" cy="162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57469B-A4B3-60A7-827E-002352B0E6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08438" y="910487"/>
                  <a:ext cx="110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A4D7E0-A7F2-F3C7-C002-C2CE20881540}"/>
                    </a:ext>
                  </a:extLst>
                </p14:cNvPr>
                <p14:cNvContentPartPr/>
                <p14:nvPr/>
              </p14:nvContentPartPr>
              <p14:xfrm>
                <a:off x="6199158" y="1065287"/>
                <a:ext cx="1159560" cy="43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A4D7E0-A7F2-F3C7-C002-C2CE208815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81158" y="1047287"/>
                  <a:ext cx="1195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6285F9-776F-4362-757E-D198B68D876F}"/>
                    </a:ext>
                  </a:extLst>
                </p14:cNvPr>
                <p14:cNvContentPartPr/>
                <p14:nvPr/>
              </p14:nvContentPartPr>
              <p14:xfrm>
                <a:off x="6576078" y="907607"/>
                <a:ext cx="45360" cy="189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6285F9-776F-4362-757E-D198B68D87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58078" y="889607"/>
                  <a:ext cx="81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ABC403-F061-B442-3195-F7E43A1210B2}"/>
                    </a:ext>
                  </a:extLst>
                </p14:cNvPr>
                <p14:cNvContentPartPr/>
                <p14:nvPr/>
              </p14:nvContentPartPr>
              <p14:xfrm>
                <a:off x="6523158" y="870167"/>
                <a:ext cx="538560" cy="55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ABC403-F061-B442-3195-F7E43A1210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05158" y="852167"/>
                  <a:ext cx="574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ECD6CF-4ABD-A59C-3435-CDE5111F06C3}"/>
                    </a:ext>
                  </a:extLst>
                </p14:cNvPr>
                <p14:cNvContentPartPr/>
                <p14:nvPr/>
              </p14:nvContentPartPr>
              <p14:xfrm>
                <a:off x="7051638" y="867647"/>
                <a:ext cx="52560" cy="251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ECD6CF-4ABD-A59C-3435-CDE5111F06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33998" y="850007"/>
                  <a:ext cx="88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84D73D-34BB-7A22-5D4A-150151EEA901}"/>
                    </a:ext>
                  </a:extLst>
                </p14:cNvPr>
                <p14:cNvContentPartPr/>
                <p14:nvPr/>
              </p14:nvContentPartPr>
              <p14:xfrm>
                <a:off x="5324718" y="266807"/>
                <a:ext cx="1893600" cy="46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84D73D-34BB-7A22-5D4A-150151EEA9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07078" y="249167"/>
                  <a:ext cx="1929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AFB4EBF-141C-3470-C32D-643971EA72A7}"/>
                    </a:ext>
                  </a:extLst>
                </p14:cNvPr>
                <p14:cNvContentPartPr/>
                <p14:nvPr/>
              </p14:nvContentPartPr>
              <p14:xfrm>
                <a:off x="5199078" y="146927"/>
                <a:ext cx="2162520" cy="873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AFB4EBF-141C-3470-C32D-643971EA72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81078" y="128927"/>
                  <a:ext cx="2198160" cy="90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4C8A07-DFB8-CBC3-924E-50F1818F7E6E}"/>
              </a:ext>
            </a:extLst>
          </p:cNvPr>
          <p:cNvGrpSpPr/>
          <p:nvPr/>
        </p:nvGrpSpPr>
        <p:grpSpPr>
          <a:xfrm>
            <a:off x="5674998" y="1312967"/>
            <a:ext cx="488880" cy="252000"/>
            <a:chOff x="5674998" y="1312967"/>
            <a:chExt cx="48888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99B84AF-318E-D68B-5572-22DDB4A38BC4}"/>
                    </a:ext>
                  </a:extLst>
                </p14:cNvPr>
                <p14:cNvContentPartPr/>
                <p14:nvPr/>
              </p14:nvContentPartPr>
              <p14:xfrm>
                <a:off x="5674998" y="1326287"/>
                <a:ext cx="170280" cy="208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99B84AF-318E-D68B-5572-22DDB4A38B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57358" y="1308647"/>
                  <a:ext cx="205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2A5849-D9E7-A519-7E25-F9088E631D94}"/>
                    </a:ext>
                  </a:extLst>
                </p14:cNvPr>
                <p14:cNvContentPartPr/>
                <p14:nvPr/>
              </p14:nvContentPartPr>
              <p14:xfrm>
                <a:off x="5853558" y="1401527"/>
                <a:ext cx="41760" cy="10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2A5849-D9E7-A519-7E25-F9088E631D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35558" y="1383887"/>
                  <a:ext cx="77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B314E7-3C0D-4B0D-2825-39651D136B2F}"/>
                    </a:ext>
                  </a:extLst>
                </p14:cNvPr>
                <p14:cNvContentPartPr/>
                <p14:nvPr/>
              </p14:nvContentPartPr>
              <p14:xfrm>
                <a:off x="5875518" y="1312967"/>
                <a:ext cx="97200" cy="216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B314E7-3C0D-4B0D-2825-39651D136B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57878" y="1295327"/>
                  <a:ext cx="132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00EC08D-F33D-327D-1E75-D1417912886A}"/>
                    </a:ext>
                  </a:extLst>
                </p14:cNvPr>
                <p14:cNvContentPartPr/>
                <p14:nvPr/>
              </p14:nvContentPartPr>
              <p14:xfrm>
                <a:off x="6024558" y="1393967"/>
                <a:ext cx="56520" cy="171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00EC08D-F33D-327D-1E75-D141791288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06918" y="1375967"/>
                  <a:ext cx="92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7864D3-3694-172B-FDC8-584127234DF0}"/>
                    </a:ext>
                  </a:extLst>
                </p14:cNvPr>
                <p14:cNvContentPartPr/>
                <p14:nvPr/>
              </p14:nvContentPartPr>
              <p14:xfrm>
                <a:off x="6022038" y="1368407"/>
                <a:ext cx="141840" cy="193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7864D3-3694-172B-FDC8-584127234DF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04398" y="1350407"/>
                  <a:ext cx="177480" cy="2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676322-08AE-28BA-798E-3B6BE626A237}"/>
                  </a:ext>
                </a:extLst>
              </p14:cNvPr>
              <p14:cNvContentPartPr/>
              <p14:nvPr/>
            </p14:nvContentPartPr>
            <p14:xfrm>
              <a:off x="6671838" y="1301087"/>
              <a:ext cx="135720" cy="226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0676322-08AE-28BA-798E-3B6BE626A23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53838" y="1283087"/>
                <a:ext cx="17136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B6320FF9-7F70-E762-6B3D-66193C134627}"/>
              </a:ext>
            </a:extLst>
          </p:cNvPr>
          <p:cNvGrpSpPr/>
          <p:nvPr/>
        </p:nvGrpSpPr>
        <p:grpSpPr>
          <a:xfrm>
            <a:off x="6895758" y="1315127"/>
            <a:ext cx="189720" cy="227520"/>
            <a:chOff x="6895758" y="1315127"/>
            <a:chExt cx="18972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7CFD46-ED71-6BC6-C91F-C3E25940510E}"/>
                    </a:ext>
                  </a:extLst>
                </p14:cNvPr>
                <p14:cNvContentPartPr/>
                <p14:nvPr/>
              </p14:nvContentPartPr>
              <p14:xfrm>
                <a:off x="6895758" y="1348247"/>
                <a:ext cx="105840" cy="194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7CFD46-ED71-6BC6-C91F-C3E2594051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78118" y="1330247"/>
                  <a:ext cx="141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B2298D-92A9-784E-9EAB-AF4FBAF9E907}"/>
                    </a:ext>
                  </a:extLst>
                </p14:cNvPr>
                <p14:cNvContentPartPr/>
                <p14:nvPr/>
              </p14:nvContentPartPr>
              <p14:xfrm>
                <a:off x="6926718" y="1315127"/>
                <a:ext cx="158760" cy="216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B2298D-92A9-784E-9EAB-AF4FBAF9E9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08718" y="1297127"/>
                  <a:ext cx="1944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5EDBF2-D692-7A78-EBE6-2BD936277A12}"/>
              </a:ext>
            </a:extLst>
          </p:cNvPr>
          <p:cNvGrpSpPr/>
          <p:nvPr/>
        </p:nvGrpSpPr>
        <p:grpSpPr>
          <a:xfrm>
            <a:off x="7715478" y="398927"/>
            <a:ext cx="727560" cy="501120"/>
            <a:chOff x="7715478" y="398927"/>
            <a:chExt cx="72756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9DCF2A-DB24-25F7-7156-F36A95AE137C}"/>
                    </a:ext>
                  </a:extLst>
                </p14:cNvPr>
                <p14:cNvContentPartPr/>
                <p14:nvPr/>
              </p14:nvContentPartPr>
              <p14:xfrm>
                <a:off x="7715478" y="549047"/>
                <a:ext cx="124920" cy="321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9DCF2A-DB24-25F7-7156-F36A95AE13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97478" y="531047"/>
                  <a:ext cx="1605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D768190-38AB-CEA0-B40F-C2F4C66C4866}"/>
                    </a:ext>
                  </a:extLst>
                </p14:cNvPr>
                <p14:cNvContentPartPr/>
                <p14:nvPr/>
              </p14:nvContentPartPr>
              <p14:xfrm>
                <a:off x="7904478" y="628967"/>
                <a:ext cx="112680" cy="18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D768190-38AB-CEA0-B40F-C2F4C66C48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86838" y="610967"/>
                  <a:ext cx="148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D0E2EB-131D-08B6-951C-B44C6C67A53B}"/>
                    </a:ext>
                  </a:extLst>
                </p14:cNvPr>
                <p14:cNvContentPartPr/>
                <p14:nvPr/>
              </p14:nvContentPartPr>
              <p14:xfrm>
                <a:off x="8126598" y="398927"/>
                <a:ext cx="138240" cy="501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D0E2EB-131D-08B6-951C-B44C6C67A5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08598" y="381287"/>
                  <a:ext cx="1738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8AFFD7B-172B-7786-B4A6-7F32BBDBE34B}"/>
                    </a:ext>
                  </a:extLst>
                </p14:cNvPr>
                <p14:cNvContentPartPr/>
                <p14:nvPr/>
              </p14:nvContentPartPr>
              <p14:xfrm>
                <a:off x="8141358" y="660287"/>
                <a:ext cx="301680" cy="114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8AFFD7B-172B-7786-B4A6-7F32BBDBE3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23358" y="642647"/>
                  <a:ext cx="3373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DDF2C51-2CDF-4D91-C2FA-BCE8687C2E01}"/>
              </a:ext>
            </a:extLst>
          </p:cNvPr>
          <p:cNvGrpSpPr/>
          <p:nvPr/>
        </p:nvGrpSpPr>
        <p:grpSpPr>
          <a:xfrm>
            <a:off x="6264318" y="2992727"/>
            <a:ext cx="4138560" cy="3730680"/>
            <a:chOff x="6264318" y="2992727"/>
            <a:chExt cx="4138560" cy="373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B2C8FB-DA75-3404-B3D6-EE6DF1A04DF5}"/>
                    </a:ext>
                  </a:extLst>
                </p14:cNvPr>
                <p14:cNvContentPartPr/>
                <p14:nvPr/>
              </p14:nvContentPartPr>
              <p14:xfrm>
                <a:off x="7802238" y="4694807"/>
                <a:ext cx="624240" cy="526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B2C8FB-DA75-3404-B3D6-EE6DF1A04D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84598" y="4677167"/>
                  <a:ext cx="65988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7F65F22-A73C-E3F7-566F-6DDBEDA75EFE}"/>
                    </a:ext>
                  </a:extLst>
                </p14:cNvPr>
                <p14:cNvContentPartPr/>
                <p14:nvPr/>
              </p14:nvContentPartPr>
              <p14:xfrm>
                <a:off x="8458158" y="4685087"/>
                <a:ext cx="618480" cy="480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7F65F22-A73C-E3F7-566F-6DDBEDA75E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40518" y="4667087"/>
                  <a:ext cx="6541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0E0E9B-EDD7-2847-108E-E86878290C34}"/>
                    </a:ext>
                  </a:extLst>
                </p14:cNvPr>
                <p14:cNvContentPartPr/>
                <p14:nvPr/>
              </p14:nvContentPartPr>
              <p14:xfrm>
                <a:off x="9050358" y="4701287"/>
                <a:ext cx="531000" cy="428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0E0E9B-EDD7-2847-108E-E86878290C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32358" y="4683647"/>
                  <a:ext cx="5666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52BFC3E-C799-B087-F9A9-BDB40701E8D5}"/>
                    </a:ext>
                  </a:extLst>
                </p14:cNvPr>
                <p14:cNvContentPartPr/>
                <p14:nvPr/>
              </p14:nvContentPartPr>
              <p14:xfrm>
                <a:off x="7716558" y="5123927"/>
                <a:ext cx="2441520" cy="107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52BFC3E-C799-B087-F9A9-BDB40701E8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98918" y="5106287"/>
                  <a:ext cx="2477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E31D13-D591-F728-983A-1AF5FA590376}"/>
                    </a:ext>
                  </a:extLst>
                </p14:cNvPr>
                <p14:cNvContentPartPr/>
                <p14:nvPr/>
              </p14:nvContentPartPr>
              <p14:xfrm>
                <a:off x="7766598" y="5005847"/>
                <a:ext cx="49680" cy="16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E31D13-D591-F728-983A-1AF5FA5903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48598" y="4987847"/>
                  <a:ext cx="85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0DB01E-8FC4-A809-3FA9-3D7A53D6BAEB}"/>
                    </a:ext>
                  </a:extLst>
                </p14:cNvPr>
                <p14:cNvContentPartPr/>
                <p14:nvPr/>
              </p14:nvContentPartPr>
              <p14:xfrm>
                <a:off x="6923478" y="3051407"/>
                <a:ext cx="699840" cy="2040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0DB01E-8FC4-A809-3FA9-3D7A53D6BA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05838" y="3033407"/>
                  <a:ext cx="735480" cy="20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F25CBC9-1403-6D29-49EF-C70443D369BF}"/>
                    </a:ext>
                  </a:extLst>
                </p14:cNvPr>
                <p14:cNvContentPartPr/>
                <p14:nvPr/>
              </p14:nvContentPartPr>
              <p14:xfrm>
                <a:off x="6867318" y="2992727"/>
                <a:ext cx="153720" cy="167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F25CBC9-1403-6D29-49EF-C70443D369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49678" y="2974727"/>
                  <a:ext cx="189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7D6236-1AD8-517D-1E85-CDC81CCBD113}"/>
                    </a:ext>
                  </a:extLst>
                </p14:cNvPr>
                <p14:cNvContentPartPr/>
                <p14:nvPr/>
              </p14:nvContentPartPr>
              <p14:xfrm>
                <a:off x="7811238" y="5281247"/>
                <a:ext cx="73440" cy="575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7D6236-1AD8-517D-1E85-CDC81CCBD1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93238" y="5263607"/>
                  <a:ext cx="10908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F5FCAE-B779-02AB-FD36-D123DCFEB29D}"/>
                    </a:ext>
                  </a:extLst>
                </p14:cNvPr>
                <p14:cNvContentPartPr/>
                <p14:nvPr/>
              </p14:nvContentPartPr>
              <p14:xfrm>
                <a:off x="7814838" y="5343167"/>
                <a:ext cx="2280240" cy="71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F5FCAE-B779-02AB-FD36-D123DCFEB2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96838" y="5325527"/>
                  <a:ext cx="2315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71F10EB-7FF2-B7A2-CDD1-DC3A9648784B}"/>
                    </a:ext>
                  </a:extLst>
                </p14:cNvPr>
                <p14:cNvContentPartPr/>
                <p14:nvPr/>
              </p14:nvContentPartPr>
              <p14:xfrm>
                <a:off x="10064838" y="5152727"/>
                <a:ext cx="19800" cy="126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71F10EB-7FF2-B7A2-CDD1-DC3A964878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46838" y="5134727"/>
                  <a:ext cx="55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183CE0D-9C17-04FB-AB37-63717F1A3B67}"/>
                    </a:ext>
                  </a:extLst>
                </p14:cNvPr>
                <p14:cNvContentPartPr/>
                <p14:nvPr/>
              </p14:nvContentPartPr>
              <p14:xfrm>
                <a:off x="7935438" y="5839247"/>
                <a:ext cx="35280" cy="23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183CE0D-9C17-04FB-AB37-63717F1A3B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17798" y="5821247"/>
                  <a:ext cx="70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3B5D0D4-F278-1503-5C27-CEC904D2B5AE}"/>
                    </a:ext>
                  </a:extLst>
                </p14:cNvPr>
                <p14:cNvContentPartPr/>
                <p14:nvPr/>
              </p14:nvContentPartPr>
              <p14:xfrm>
                <a:off x="7842918" y="5797847"/>
                <a:ext cx="66600" cy="896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3B5D0D4-F278-1503-5C27-CEC904D2B5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25278" y="5779847"/>
                  <a:ext cx="102240" cy="9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58D3223-15BF-CA93-115D-1FF0ACE0C6DE}"/>
                    </a:ext>
                  </a:extLst>
                </p14:cNvPr>
                <p14:cNvContentPartPr/>
                <p14:nvPr/>
              </p14:nvContentPartPr>
              <p14:xfrm>
                <a:off x="7861998" y="6455567"/>
                <a:ext cx="2154240" cy="119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58D3223-15BF-CA93-115D-1FF0ACE0C6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43998" y="6437927"/>
                  <a:ext cx="2189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A1A92BC-86BC-C8CC-EE6B-5E919A429086}"/>
                    </a:ext>
                  </a:extLst>
                </p14:cNvPr>
                <p14:cNvContentPartPr/>
                <p14:nvPr/>
              </p14:nvContentPartPr>
              <p14:xfrm>
                <a:off x="10044678" y="5328407"/>
                <a:ext cx="79920" cy="1094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A1A92BC-86BC-C8CC-EE6B-5E919A4290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27038" y="5310407"/>
                  <a:ext cx="115560" cy="11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CB69C9-1C87-47F4-FD3C-C61B6A326839}"/>
                    </a:ext>
                  </a:extLst>
                </p14:cNvPr>
                <p14:cNvContentPartPr/>
                <p14:nvPr/>
              </p14:nvContentPartPr>
              <p14:xfrm>
                <a:off x="9971598" y="4722527"/>
                <a:ext cx="27720" cy="238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CB69C9-1C87-47F4-FD3C-C61B6A32683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53598" y="4704887"/>
                  <a:ext cx="63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24F7D15-8FE6-4137-B84B-B48C8D092FFF}"/>
                    </a:ext>
                  </a:extLst>
                </p14:cNvPr>
                <p14:cNvContentPartPr/>
                <p14:nvPr/>
              </p14:nvContentPartPr>
              <p14:xfrm>
                <a:off x="9967998" y="4724687"/>
                <a:ext cx="172080" cy="128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24F7D15-8FE6-4137-B84B-B48C8D092F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49998" y="4707047"/>
                  <a:ext cx="20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E0C2079-7DBE-5A39-D91A-86C64E0A286A}"/>
                    </a:ext>
                  </a:extLst>
                </p14:cNvPr>
                <p14:cNvContentPartPr/>
                <p14:nvPr/>
              </p14:nvContentPartPr>
              <p14:xfrm>
                <a:off x="10031358" y="4777607"/>
                <a:ext cx="66240" cy="52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E0C2079-7DBE-5A39-D91A-86C64E0A28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13358" y="4759607"/>
                  <a:ext cx="101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70DCF4-DA5B-A46E-DC6A-F9FA58B06A02}"/>
                    </a:ext>
                  </a:extLst>
                </p14:cNvPr>
                <p14:cNvContentPartPr/>
                <p14:nvPr/>
              </p14:nvContentPartPr>
              <p14:xfrm>
                <a:off x="10233678" y="4654487"/>
                <a:ext cx="169200" cy="154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70DCF4-DA5B-A46E-DC6A-F9FA58B06A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16038" y="4636487"/>
                  <a:ext cx="204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A3FFBA-FAC1-5553-6829-3B492FB52BED}"/>
                    </a:ext>
                  </a:extLst>
                </p14:cNvPr>
                <p14:cNvContentPartPr/>
                <p14:nvPr/>
              </p14:nvContentPartPr>
              <p14:xfrm>
                <a:off x="7214358" y="5949767"/>
                <a:ext cx="172080" cy="126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A3FFBA-FAC1-5553-6829-3B492FB52BE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96358" y="5931767"/>
                  <a:ext cx="207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C9A6F9-C60A-1831-40C7-3CFD47ED722E}"/>
                    </a:ext>
                  </a:extLst>
                </p14:cNvPr>
                <p14:cNvContentPartPr/>
                <p14:nvPr/>
              </p14:nvContentPartPr>
              <p14:xfrm>
                <a:off x="7260798" y="5845727"/>
                <a:ext cx="142200" cy="134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C9A6F9-C60A-1831-40C7-3CFD47ED72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42798" y="5827727"/>
                  <a:ext cx="177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A7A5E2-CAD2-91F0-3C2A-733C68D958FC}"/>
                    </a:ext>
                  </a:extLst>
                </p14:cNvPr>
                <p14:cNvContentPartPr/>
                <p14:nvPr/>
              </p14:nvContentPartPr>
              <p14:xfrm>
                <a:off x="7446198" y="5706407"/>
                <a:ext cx="73440" cy="89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A7A5E2-CAD2-91F0-3C2A-733C68D958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28558" y="5688767"/>
                  <a:ext cx="109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F25AB6F-BE6D-AB6C-5963-417EC31B03A2}"/>
                    </a:ext>
                  </a:extLst>
                </p14:cNvPr>
                <p14:cNvContentPartPr/>
                <p14:nvPr/>
              </p14:nvContentPartPr>
              <p14:xfrm>
                <a:off x="7509918" y="5215367"/>
                <a:ext cx="24120" cy="378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F25AB6F-BE6D-AB6C-5963-417EC31B03A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92278" y="5197367"/>
                  <a:ext cx="59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8E5B1A-9DE1-5C42-A1BE-C26D23EA75CD}"/>
                    </a:ext>
                  </a:extLst>
                </p14:cNvPr>
                <p14:cNvContentPartPr/>
                <p14:nvPr/>
              </p14:nvContentPartPr>
              <p14:xfrm>
                <a:off x="7448358" y="5208167"/>
                <a:ext cx="105840" cy="100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8E5B1A-9DE1-5C42-A1BE-C26D23EA75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30358" y="5190167"/>
                  <a:ext cx="141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5A6C9AA-1217-F078-1C35-15A18410A08E}"/>
                    </a:ext>
                  </a:extLst>
                </p14:cNvPr>
                <p14:cNvContentPartPr/>
                <p14:nvPr/>
              </p14:nvContentPartPr>
              <p14:xfrm>
                <a:off x="7264038" y="5187647"/>
                <a:ext cx="464400" cy="35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5A6C9AA-1217-F078-1C35-15A18410A0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46038" y="5169647"/>
                  <a:ext cx="500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510638-72A9-3A31-9D0F-5D54B1CF29B3}"/>
                    </a:ext>
                  </a:extLst>
                </p14:cNvPr>
                <p14:cNvContentPartPr/>
                <p14:nvPr/>
              </p14:nvContentPartPr>
              <p14:xfrm>
                <a:off x="7488678" y="6106367"/>
                <a:ext cx="54000" cy="543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510638-72A9-3A31-9D0F-5D54B1CF29B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70678" y="6088367"/>
                  <a:ext cx="8964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7AEF6FC-5B5D-C3CD-278F-443B3AA14D0C}"/>
                    </a:ext>
                  </a:extLst>
                </p14:cNvPr>
                <p14:cNvContentPartPr/>
                <p14:nvPr/>
              </p14:nvContentPartPr>
              <p14:xfrm>
                <a:off x="7461678" y="6639887"/>
                <a:ext cx="143280" cy="83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7AEF6FC-5B5D-C3CD-278F-443B3AA14D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43678" y="6621887"/>
                  <a:ext cx="178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B90EB8A-8AB6-1273-3077-7D037EDAB4C6}"/>
                    </a:ext>
                  </a:extLst>
                </p14:cNvPr>
                <p14:cNvContentPartPr/>
                <p14:nvPr/>
              </p14:nvContentPartPr>
              <p14:xfrm>
                <a:off x="6264318" y="3306647"/>
                <a:ext cx="1148400" cy="2222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B90EB8A-8AB6-1273-3077-7D037EDAB4C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46318" y="3288647"/>
                  <a:ext cx="1184040" cy="225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490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D470-D59A-6138-C8F4-E13E162A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transmitted light is changing</a:t>
            </a:r>
          </a:p>
        </p:txBody>
      </p:sp>
      <p:pic>
        <p:nvPicPr>
          <p:cNvPr id="6" name="Content Placeholder 5" descr="A diagram of a structure&#10;&#10;Description automatically generated">
            <a:extLst>
              <a:ext uri="{FF2B5EF4-FFF2-40B4-BE49-F238E27FC236}">
                <a16:creationId xmlns:a16="http://schemas.microsoft.com/office/drawing/2014/main" id="{CB16D28F-F738-02B6-3CD4-11053CAB2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" y="1610430"/>
            <a:ext cx="5620437" cy="2850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48082-CDCB-6BE8-E6DF-4C525BB6D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6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a structure&#10;&#10;Description automatically generated">
            <a:extLst>
              <a:ext uri="{FF2B5EF4-FFF2-40B4-BE49-F238E27FC236}">
                <a16:creationId xmlns:a16="http://schemas.microsoft.com/office/drawing/2014/main" id="{653B46B8-D2E2-C8DD-3A3C-25FC1D61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27" y="1610430"/>
            <a:ext cx="5620437" cy="287250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235CED1-3C90-A30A-6BB4-249396BA7945}"/>
              </a:ext>
            </a:extLst>
          </p:cNvPr>
          <p:cNvGrpSpPr/>
          <p:nvPr/>
        </p:nvGrpSpPr>
        <p:grpSpPr>
          <a:xfrm>
            <a:off x="2701758" y="687647"/>
            <a:ext cx="657000" cy="579600"/>
            <a:chOff x="2701758" y="687647"/>
            <a:chExt cx="657000" cy="57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32A48D7-7615-0210-AA6B-8C4966B2A89A}"/>
                    </a:ext>
                  </a:extLst>
                </p14:cNvPr>
                <p14:cNvContentPartPr/>
                <p14:nvPr/>
              </p14:nvContentPartPr>
              <p14:xfrm>
                <a:off x="2712198" y="760727"/>
                <a:ext cx="122400" cy="10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32A48D7-7615-0210-AA6B-8C4966B2A8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94198" y="743087"/>
                  <a:ext cx="158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2DC1BFB-1961-E2A2-62C9-82DFE73BDBD8}"/>
                    </a:ext>
                  </a:extLst>
                </p14:cNvPr>
                <p14:cNvContentPartPr/>
                <p14:nvPr/>
              </p14:nvContentPartPr>
              <p14:xfrm>
                <a:off x="2701758" y="877007"/>
                <a:ext cx="231120" cy="390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2DC1BFB-1961-E2A2-62C9-82DFE73BDB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83758" y="859367"/>
                  <a:ext cx="2667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EB15FB-C10E-7D86-66C5-0ED1E7E6C9F9}"/>
                    </a:ext>
                  </a:extLst>
                </p14:cNvPr>
                <p14:cNvContentPartPr/>
                <p14:nvPr/>
              </p14:nvContentPartPr>
              <p14:xfrm>
                <a:off x="2967078" y="896447"/>
                <a:ext cx="97560" cy="137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EB15FB-C10E-7D86-66C5-0ED1E7E6C9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9078" y="878807"/>
                  <a:ext cx="133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76FD75-C31B-733E-23C1-03DBC8EE19D8}"/>
                    </a:ext>
                  </a:extLst>
                </p14:cNvPr>
                <p14:cNvContentPartPr/>
                <p14:nvPr/>
              </p14:nvContentPartPr>
              <p14:xfrm>
                <a:off x="3036918" y="687647"/>
                <a:ext cx="321840" cy="375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76FD75-C31B-733E-23C1-03DBC8EE19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19278" y="669647"/>
                  <a:ext cx="357480" cy="41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46ABD58-DB94-5932-5633-1938F76BDC20}"/>
                  </a:ext>
                </a:extLst>
              </p14:cNvPr>
              <p14:cNvContentPartPr/>
              <p14:nvPr/>
            </p14:nvContentPartPr>
            <p14:xfrm>
              <a:off x="8966838" y="723287"/>
              <a:ext cx="186840" cy="396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46ABD58-DB94-5932-5633-1938F76BDC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48838" y="705287"/>
                <a:ext cx="2224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017D7EE-2D57-0129-5889-66FBA0057864}"/>
                  </a:ext>
                </a:extLst>
              </p14:cNvPr>
              <p14:cNvContentPartPr/>
              <p14:nvPr/>
            </p14:nvContentPartPr>
            <p14:xfrm>
              <a:off x="5944638" y="759287"/>
              <a:ext cx="14400" cy="273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017D7EE-2D57-0129-5889-66FBA00578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26638" y="741647"/>
                <a:ext cx="5004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346A3D-F93A-7044-C9A8-82C6652B490F}"/>
              </a:ext>
            </a:extLst>
          </p:cNvPr>
          <p:cNvGrpSpPr/>
          <p:nvPr/>
        </p:nvGrpSpPr>
        <p:grpSpPr>
          <a:xfrm>
            <a:off x="2589798" y="1413407"/>
            <a:ext cx="5891760" cy="4880160"/>
            <a:chOff x="2589798" y="1413407"/>
            <a:chExt cx="5891760" cy="48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F2562F-06A0-7F70-02E5-E2348FCA3B75}"/>
                    </a:ext>
                  </a:extLst>
                </p14:cNvPr>
                <p14:cNvContentPartPr/>
                <p14:nvPr/>
              </p14:nvContentPartPr>
              <p14:xfrm>
                <a:off x="5082438" y="5162807"/>
                <a:ext cx="45720" cy="921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F2562F-06A0-7F70-02E5-E2348FCA3B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64798" y="5145167"/>
                  <a:ext cx="8136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C12E67-923B-266D-3E79-0FA555880B4F}"/>
                    </a:ext>
                  </a:extLst>
                </p14:cNvPr>
                <p14:cNvContentPartPr/>
                <p14:nvPr/>
              </p14:nvContentPartPr>
              <p14:xfrm>
                <a:off x="4968318" y="5968847"/>
                <a:ext cx="170640" cy="47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C12E67-923B-266D-3E79-0FA555880B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50318" y="5950847"/>
                  <a:ext cx="206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681542A-2C2E-1891-F384-B2FB3AA23F0A}"/>
                    </a:ext>
                  </a:extLst>
                </p14:cNvPr>
                <p14:cNvContentPartPr/>
                <p14:nvPr/>
              </p14:nvContentPartPr>
              <p14:xfrm>
                <a:off x="4974798" y="5227607"/>
                <a:ext cx="176760" cy="11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681542A-2C2E-1891-F384-B2FB3AA23F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56798" y="5209607"/>
                  <a:ext cx="212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9FCA15F-E8E2-7D47-8C99-E16DA92A9C02}"/>
                    </a:ext>
                  </a:extLst>
                </p14:cNvPr>
                <p14:cNvContentPartPr/>
                <p14:nvPr/>
              </p14:nvContentPartPr>
              <p14:xfrm>
                <a:off x="5350278" y="5557007"/>
                <a:ext cx="180000" cy="181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9FCA15F-E8E2-7D47-8C99-E16DA92A9C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32278" y="5539367"/>
                  <a:ext cx="215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3E0F2A-5716-B10D-A807-0A342661BDD5}"/>
                    </a:ext>
                  </a:extLst>
                </p14:cNvPr>
                <p14:cNvContentPartPr/>
                <p14:nvPr/>
              </p14:nvContentPartPr>
              <p14:xfrm>
                <a:off x="5818638" y="5216447"/>
                <a:ext cx="69120" cy="91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3E0F2A-5716-B10D-A807-0A342661BD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00998" y="5198807"/>
                  <a:ext cx="10476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04592AB-834B-F87D-877B-BEABF43ED352}"/>
                    </a:ext>
                  </a:extLst>
                </p14:cNvPr>
                <p14:cNvContentPartPr/>
                <p14:nvPr/>
              </p14:nvContentPartPr>
              <p14:xfrm>
                <a:off x="5687238" y="5232287"/>
                <a:ext cx="210240" cy="166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04592AB-834B-F87D-877B-BEABF43ED3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69238" y="5214287"/>
                  <a:ext cx="245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C343218-0501-E59B-2E9F-8FE55AB1CC8E}"/>
                    </a:ext>
                  </a:extLst>
                </p14:cNvPr>
                <p14:cNvContentPartPr/>
                <p14:nvPr/>
              </p14:nvContentPartPr>
              <p14:xfrm>
                <a:off x="5830158" y="6029327"/>
                <a:ext cx="58680" cy="123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C343218-0501-E59B-2E9F-8FE55AB1CC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12518" y="6011327"/>
                  <a:ext cx="94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593089-4CE9-0F93-B63B-983D4C9516F8}"/>
                    </a:ext>
                  </a:extLst>
                </p14:cNvPr>
                <p14:cNvContentPartPr/>
                <p14:nvPr/>
              </p14:nvContentPartPr>
              <p14:xfrm>
                <a:off x="6125718" y="5960207"/>
                <a:ext cx="169920" cy="333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593089-4CE9-0F93-B63B-983D4C9516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07718" y="5942567"/>
                  <a:ext cx="205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5F6B44-C6DE-6E91-055E-850CDFDCF8F3}"/>
                    </a:ext>
                  </a:extLst>
                </p14:cNvPr>
                <p14:cNvContentPartPr/>
                <p14:nvPr/>
              </p14:nvContentPartPr>
              <p14:xfrm>
                <a:off x="6393198" y="5686967"/>
                <a:ext cx="239400" cy="23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5F6B44-C6DE-6E91-055E-850CDFDCF8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75198" y="5669327"/>
                  <a:ext cx="275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6052034-8E92-6332-7610-E80C51EEBC1A}"/>
                    </a:ext>
                  </a:extLst>
                </p14:cNvPr>
                <p14:cNvContentPartPr/>
                <p14:nvPr/>
              </p14:nvContentPartPr>
              <p14:xfrm>
                <a:off x="6442878" y="5546207"/>
                <a:ext cx="244800" cy="321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052034-8E92-6332-7610-E80C51EEBC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25238" y="5528207"/>
                  <a:ext cx="2804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CEC79EB-711A-E32E-F1DE-6C62D91555C5}"/>
                    </a:ext>
                  </a:extLst>
                </p14:cNvPr>
                <p14:cNvContentPartPr/>
                <p14:nvPr/>
              </p14:nvContentPartPr>
              <p14:xfrm>
                <a:off x="6698838" y="5084687"/>
                <a:ext cx="241560" cy="85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CEC79EB-711A-E32E-F1DE-6C62D91555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80838" y="5066687"/>
                  <a:ext cx="277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4A9E50-51F9-5D37-3E13-01CC6045C8C5}"/>
                    </a:ext>
                  </a:extLst>
                </p14:cNvPr>
                <p14:cNvContentPartPr/>
                <p14:nvPr/>
              </p14:nvContentPartPr>
              <p14:xfrm>
                <a:off x="7173318" y="4847087"/>
                <a:ext cx="191880" cy="343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4A9E50-51F9-5D37-3E13-01CC6045C8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55318" y="4829087"/>
                  <a:ext cx="2275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0FE01AB-88F1-921F-FF1A-08C7EC66E10D}"/>
                    </a:ext>
                  </a:extLst>
                </p14:cNvPr>
                <p14:cNvContentPartPr/>
                <p14:nvPr/>
              </p14:nvContentPartPr>
              <p14:xfrm>
                <a:off x="7481478" y="4817207"/>
                <a:ext cx="102600" cy="488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0FE01AB-88F1-921F-FF1A-08C7EC66E1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63478" y="4799207"/>
                  <a:ext cx="1382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AE10C3-EAEA-DC21-44A0-9A6FFFEEB757}"/>
                    </a:ext>
                  </a:extLst>
                </p14:cNvPr>
                <p14:cNvContentPartPr/>
                <p14:nvPr/>
              </p14:nvContentPartPr>
              <p14:xfrm>
                <a:off x="7696398" y="4926647"/>
                <a:ext cx="115200" cy="155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AE10C3-EAEA-DC21-44A0-9A6FFFEEB7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78398" y="4908647"/>
                  <a:ext cx="150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55C32A9-B161-4AF7-8527-ABFA8A4C6E08}"/>
                    </a:ext>
                  </a:extLst>
                </p14:cNvPr>
                <p14:cNvContentPartPr/>
                <p14:nvPr/>
              </p14:nvContentPartPr>
              <p14:xfrm>
                <a:off x="7946958" y="4768607"/>
                <a:ext cx="72000" cy="397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55C32A9-B161-4AF7-8527-ABFA8A4C6E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29318" y="4750607"/>
                  <a:ext cx="1076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F70200-FB04-3B9E-579B-7065A4B7EBED}"/>
                    </a:ext>
                  </a:extLst>
                </p14:cNvPr>
                <p14:cNvContentPartPr/>
                <p14:nvPr/>
              </p14:nvContentPartPr>
              <p14:xfrm>
                <a:off x="7490118" y="4762487"/>
                <a:ext cx="59760" cy="28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F70200-FB04-3B9E-579B-7065A4B7EB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72478" y="4744487"/>
                  <a:ext cx="95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DFE357-C62D-7B86-A182-A9BA61EB5036}"/>
                    </a:ext>
                  </a:extLst>
                </p14:cNvPr>
                <p14:cNvContentPartPr/>
                <p14:nvPr/>
              </p14:nvContentPartPr>
              <p14:xfrm>
                <a:off x="7549878" y="5260007"/>
                <a:ext cx="126360" cy="49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DFE357-C62D-7B86-A182-A9BA61EB50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31878" y="5242367"/>
                  <a:ext cx="162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532280-D7CC-9E17-9D0F-49FA84A909C6}"/>
                    </a:ext>
                  </a:extLst>
                </p14:cNvPr>
                <p14:cNvContentPartPr/>
                <p14:nvPr/>
              </p14:nvContentPartPr>
              <p14:xfrm>
                <a:off x="7804398" y="4780847"/>
                <a:ext cx="84960" cy="37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532280-D7CC-9E17-9D0F-49FA84A909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86758" y="4762847"/>
                  <a:ext cx="120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188582-7DD1-2DF4-A950-EC76E5E4A87B}"/>
                    </a:ext>
                  </a:extLst>
                </p14:cNvPr>
                <p14:cNvContentPartPr/>
                <p14:nvPr/>
              </p14:nvContentPartPr>
              <p14:xfrm>
                <a:off x="7913838" y="5155607"/>
                <a:ext cx="85320" cy="43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188582-7DD1-2DF4-A950-EC76E5E4A8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96198" y="5137607"/>
                  <a:ext cx="120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BD1B35-AA42-4CAE-4525-A14C9563F2B8}"/>
                    </a:ext>
                  </a:extLst>
                </p14:cNvPr>
                <p14:cNvContentPartPr/>
                <p14:nvPr/>
              </p14:nvContentPartPr>
              <p14:xfrm>
                <a:off x="8299398" y="4803527"/>
                <a:ext cx="182160" cy="308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BD1B35-AA42-4CAE-4525-A14C9563F2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81758" y="4785887"/>
                  <a:ext cx="2178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A7DB6D-43C8-68C3-7C2B-FB0A21822D81}"/>
                    </a:ext>
                  </a:extLst>
                </p14:cNvPr>
                <p14:cNvContentPartPr/>
                <p14:nvPr/>
              </p14:nvContentPartPr>
              <p14:xfrm>
                <a:off x="5990718" y="1789967"/>
                <a:ext cx="31680" cy="297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A7DB6D-43C8-68C3-7C2B-FB0A21822D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72718" y="1772327"/>
                  <a:ext cx="673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EEBB71-B289-00E4-47A6-C534AA946377}"/>
                    </a:ext>
                  </a:extLst>
                </p14:cNvPr>
                <p14:cNvContentPartPr/>
                <p14:nvPr/>
              </p14:nvContentPartPr>
              <p14:xfrm>
                <a:off x="6053358" y="2274527"/>
                <a:ext cx="14040" cy="291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EEBB71-B289-00E4-47A6-C534AA9463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35718" y="2256887"/>
                  <a:ext cx="49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945DAF7-EEA1-69FB-22EA-C3BA39FE2EF7}"/>
                    </a:ext>
                  </a:extLst>
                </p14:cNvPr>
                <p14:cNvContentPartPr/>
                <p14:nvPr/>
              </p14:nvContentPartPr>
              <p14:xfrm>
                <a:off x="6042198" y="2856287"/>
                <a:ext cx="45720" cy="891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945DAF7-EEA1-69FB-22EA-C3BA39FE2E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24558" y="2838647"/>
                  <a:ext cx="8136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9B4A86-4EB4-6EAB-FC6D-95CFAA839942}"/>
                    </a:ext>
                  </a:extLst>
                </p14:cNvPr>
                <p14:cNvContentPartPr/>
                <p14:nvPr/>
              </p14:nvContentPartPr>
              <p14:xfrm>
                <a:off x="6111318" y="4094327"/>
                <a:ext cx="5040" cy="278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9B4A86-4EB4-6EAB-FC6D-95CFAA8399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93318" y="4076327"/>
                  <a:ext cx="40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4C6C0D-A3CD-0995-63C0-D30121849F60}"/>
                    </a:ext>
                  </a:extLst>
                </p14:cNvPr>
                <p14:cNvContentPartPr/>
                <p14:nvPr/>
              </p14:nvContentPartPr>
              <p14:xfrm>
                <a:off x="6134358" y="4646927"/>
                <a:ext cx="31680" cy="558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4C6C0D-A3CD-0995-63C0-D30121849F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16358" y="4628927"/>
                  <a:ext cx="673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EBED58-9218-97F8-CAAE-4712FB662891}"/>
                    </a:ext>
                  </a:extLst>
                </p14:cNvPr>
                <p14:cNvContentPartPr/>
                <p14:nvPr/>
              </p14:nvContentPartPr>
              <p14:xfrm>
                <a:off x="2589798" y="1413407"/>
                <a:ext cx="5038920" cy="4011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EBED58-9218-97F8-CAAE-4712FB6628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71798" y="1395767"/>
                  <a:ext cx="5074560" cy="404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52CB8F7-13BA-1EFA-9B6B-7CC164A37037}"/>
                  </a:ext>
                </a:extLst>
              </p14:cNvPr>
              <p14:cNvContentPartPr/>
              <p14:nvPr/>
            </p14:nvContentPartPr>
            <p14:xfrm>
              <a:off x="8435118" y="1296767"/>
              <a:ext cx="826920" cy="33638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52CB8F7-13BA-1EFA-9B6B-7CC164A3703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17118" y="1279127"/>
                <a:ext cx="862560" cy="339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31EA6090-782C-06BE-4541-C58CDE2C9C86}"/>
              </a:ext>
            </a:extLst>
          </p:cNvPr>
          <p:cNvGrpSpPr/>
          <p:nvPr/>
        </p:nvGrpSpPr>
        <p:grpSpPr>
          <a:xfrm>
            <a:off x="8956398" y="5010527"/>
            <a:ext cx="2064600" cy="903600"/>
            <a:chOff x="8956398" y="5010527"/>
            <a:chExt cx="2064600" cy="90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D52A3C7-497E-8C95-4D96-F75347E5475B}"/>
                    </a:ext>
                  </a:extLst>
                </p14:cNvPr>
                <p14:cNvContentPartPr/>
                <p14:nvPr/>
              </p14:nvContentPartPr>
              <p14:xfrm>
                <a:off x="9073758" y="5716127"/>
                <a:ext cx="1947240" cy="198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D52A3C7-497E-8C95-4D96-F75347E547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56118" y="5698487"/>
                  <a:ext cx="1982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EA6E9EE-5167-8DCA-A6E1-6DED4F1FC0A8}"/>
                    </a:ext>
                  </a:extLst>
                </p14:cNvPr>
                <p14:cNvContentPartPr/>
                <p14:nvPr/>
              </p14:nvContentPartPr>
              <p14:xfrm>
                <a:off x="9207678" y="5200607"/>
                <a:ext cx="744480" cy="688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EA6E9EE-5167-8DCA-A6E1-6DED4F1FC0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89678" y="5182607"/>
                  <a:ext cx="78012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0C943E-B1F0-07DB-AACF-24A91F9B2055}"/>
                    </a:ext>
                  </a:extLst>
                </p14:cNvPr>
                <p14:cNvContentPartPr/>
                <p14:nvPr/>
              </p14:nvContentPartPr>
              <p14:xfrm>
                <a:off x="10050798" y="5010527"/>
                <a:ext cx="902520" cy="749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0C943E-B1F0-07DB-AACF-24A91F9B20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33158" y="4992887"/>
                  <a:ext cx="93816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14E3F0-D96F-E993-AF7C-1DEAFBB7AEA9}"/>
                    </a:ext>
                  </a:extLst>
                </p14:cNvPr>
                <p14:cNvContentPartPr/>
                <p14:nvPr/>
              </p14:nvContentPartPr>
              <p14:xfrm>
                <a:off x="9011838" y="5242727"/>
                <a:ext cx="10080" cy="49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14E3F0-D96F-E993-AF7C-1DEAFBB7AE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93838" y="5225087"/>
                  <a:ext cx="45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D243D1A-A23E-068F-DD4C-10EC070B0CE5}"/>
                    </a:ext>
                  </a:extLst>
                </p14:cNvPr>
                <p14:cNvContentPartPr/>
                <p14:nvPr/>
              </p14:nvContentPartPr>
              <p14:xfrm>
                <a:off x="9053598" y="5194127"/>
                <a:ext cx="100440" cy="718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D243D1A-A23E-068F-DD4C-10EC070B0C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35598" y="5176127"/>
                  <a:ext cx="13608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BC0E9BD-BBFE-3266-449E-8A6CEB37E406}"/>
                    </a:ext>
                  </a:extLst>
                </p14:cNvPr>
                <p14:cNvContentPartPr/>
                <p14:nvPr/>
              </p14:nvContentPartPr>
              <p14:xfrm>
                <a:off x="9057558" y="5807927"/>
                <a:ext cx="128880" cy="68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BC0E9BD-BBFE-3266-449E-8A6CEB37E4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39558" y="5789927"/>
                  <a:ext cx="164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E35E51C-0492-2504-D324-EBFBEF3CD603}"/>
                    </a:ext>
                  </a:extLst>
                </p14:cNvPr>
                <p14:cNvContentPartPr/>
                <p14:nvPr/>
              </p14:nvContentPartPr>
              <p14:xfrm>
                <a:off x="8956398" y="5166407"/>
                <a:ext cx="207000" cy="157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E35E51C-0492-2504-D324-EBFBEF3CD6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38398" y="5148767"/>
                  <a:ext cx="24264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B9E81E9-5981-349B-67A4-762D15D656FC}"/>
              </a:ext>
            </a:extLst>
          </p:cNvPr>
          <p:cNvGrpSpPr/>
          <p:nvPr/>
        </p:nvGrpSpPr>
        <p:grpSpPr>
          <a:xfrm>
            <a:off x="9218838" y="3485927"/>
            <a:ext cx="620280" cy="1566720"/>
            <a:chOff x="9218838" y="3485927"/>
            <a:chExt cx="620280" cy="156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74956A-8FBA-7195-6DB6-6B7DF567584A}"/>
                    </a:ext>
                  </a:extLst>
                </p14:cNvPr>
                <p14:cNvContentPartPr/>
                <p14:nvPr/>
              </p14:nvContentPartPr>
              <p14:xfrm>
                <a:off x="9218838" y="3485927"/>
                <a:ext cx="567000" cy="1566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D74956A-8FBA-7195-6DB6-6B7DF56758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00838" y="3467927"/>
                  <a:ext cx="602640" cy="16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5AFC9F-505B-248C-AADD-7B24E0CD01BE}"/>
                    </a:ext>
                  </a:extLst>
                </p14:cNvPr>
                <p14:cNvContentPartPr/>
                <p14:nvPr/>
              </p14:nvContentPartPr>
              <p14:xfrm>
                <a:off x="9633558" y="3498527"/>
                <a:ext cx="205560" cy="139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5AFC9F-505B-248C-AADD-7B24E0CD01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15558" y="3480527"/>
                  <a:ext cx="24120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A44D15-396C-17CE-CC6B-D37AA8C0E47C}"/>
              </a:ext>
            </a:extLst>
          </p:cNvPr>
          <p:cNvGrpSpPr/>
          <p:nvPr/>
        </p:nvGrpSpPr>
        <p:grpSpPr>
          <a:xfrm>
            <a:off x="8225238" y="3761687"/>
            <a:ext cx="1853280" cy="2000160"/>
            <a:chOff x="8225238" y="3761687"/>
            <a:chExt cx="1853280" cy="20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EA38BF-B39D-959C-182A-146E6DD741AA}"/>
                    </a:ext>
                  </a:extLst>
                </p14:cNvPr>
                <p14:cNvContentPartPr/>
                <p14:nvPr/>
              </p14:nvContentPartPr>
              <p14:xfrm>
                <a:off x="9891318" y="5040047"/>
                <a:ext cx="161280" cy="663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EA38BF-B39D-959C-182A-146E6DD741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73318" y="5022047"/>
                  <a:ext cx="19692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331C8EA-9CDA-1A50-6100-303F264C8708}"/>
                    </a:ext>
                  </a:extLst>
                </p14:cNvPr>
                <p14:cNvContentPartPr/>
                <p14:nvPr/>
              </p14:nvContentPartPr>
              <p14:xfrm>
                <a:off x="9948918" y="5664647"/>
                <a:ext cx="129600" cy="97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331C8EA-9CDA-1A50-6100-303F264C87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31278" y="5646647"/>
                  <a:ext cx="165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8DCE1C9-67F9-48C1-EDC8-FCC913058225}"/>
                    </a:ext>
                  </a:extLst>
                </p14:cNvPr>
                <p14:cNvContentPartPr/>
                <p14:nvPr/>
              </p14:nvContentPartPr>
              <p14:xfrm>
                <a:off x="9861078" y="5066687"/>
                <a:ext cx="115560" cy="102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8DCE1C9-67F9-48C1-EDC8-FCC9130582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43438" y="5049047"/>
                  <a:ext cx="151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EB40483-46B4-9459-43A6-3BC32DCFFA8D}"/>
                    </a:ext>
                  </a:extLst>
                </p14:cNvPr>
                <p14:cNvContentPartPr/>
                <p14:nvPr/>
              </p14:nvContentPartPr>
              <p14:xfrm>
                <a:off x="8225238" y="3761687"/>
                <a:ext cx="1630080" cy="1191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EB40483-46B4-9459-43A6-3BC32DCFFA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07598" y="3744047"/>
                  <a:ext cx="1665720" cy="122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75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68B5-3316-949D-092C-CE0895F7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 and de-oxy abs.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5B32E-51EE-3B94-6441-10B87F8DA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7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graph of a wave length&#10;&#10;Description automatically generated">
            <a:extLst>
              <a:ext uri="{FF2B5EF4-FFF2-40B4-BE49-F238E27FC236}">
                <a16:creationId xmlns:a16="http://schemas.microsoft.com/office/drawing/2014/main" id="{C4B7A92E-7811-DA3C-1449-1CB00D291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66" y="1854280"/>
            <a:ext cx="5686725" cy="2995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93F645C-3F54-AFE3-F165-63EFB2828ADB}"/>
              </a:ext>
            </a:extLst>
          </p:cNvPr>
          <p:cNvGrpSpPr/>
          <p:nvPr/>
        </p:nvGrpSpPr>
        <p:grpSpPr>
          <a:xfrm>
            <a:off x="6113478" y="5004407"/>
            <a:ext cx="1242720" cy="432000"/>
            <a:chOff x="6113478" y="5004407"/>
            <a:chExt cx="124272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D89143-9D10-75F3-A8D5-07A28A9D974C}"/>
                    </a:ext>
                  </a:extLst>
                </p14:cNvPr>
                <p14:cNvContentPartPr/>
                <p14:nvPr/>
              </p14:nvContentPartPr>
              <p14:xfrm>
                <a:off x="6113478" y="5042567"/>
                <a:ext cx="337320" cy="393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D89143-9D10-75F3-A8D5-07A28A9D97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5478" y="5024927"/>
                  <a:ext cx="3729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623B6A-EFB1-0239-A0C8-D80E2DDE6434}"/>
                    </a:ext>
                  </a:extLst>
                </p14:cNvPr>
                <p14:cNvContentPartPr/>
                <p14:nvPr/>
              </p14:nvContentPartPr>
              <p14:xfrm>
                <a:off x="6253158" y="5240207"/>
                <a:ext cx="44640" cy="108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623B6A-EFB1-0239-A0C8-D80E2DDE64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35518" y="5222207"/>
                  <a:ext cx="80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57E23F-6975-A9BB-FCBF-BDBA12E01E9D}"/>
                    </a:ext>
                  </a:extLst>
                </p14:cNvPr>
                <p14:cNvContentPartPr/>
                <p14:nvPr/>
              </p14:nvContentPartPr>
              <p14:xfrm>
                <a:off x="6578598" y="5111327"/>
                <a:ext cx="690120" cy="75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57E23F-6975-A9BB-FCBF-BDBA12E01E9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60958" y="5093327"/>
                  <a:ext cx="725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66A523-895F-AF6F-D4A5-56E8B1058F4A}"/>
                    </a:ext>
                  </a:extLst>
                </p14:cNvPr>
                <p14:cNvContentPartPr/>
                <p14:nvPr/>
              </p14:nvContentPartPr>
              <p14:xfrm>
                <a:off x="7185558" y="5004407"/>
                <a:ext cx="170640" cy="260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66A523-895F-AF6F-D4A5-56E8B1058F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7918" y="4986407"/>
                  <a:ext cx="20628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1CB8EF-BB21-8099-D6F7-0DAA8B99A8D1}"/>
              </a:ext>
            </a:extLst>
          </p:cNvPr>
          <p:cNvGrpSpPr/>
          <p:nvPr/>
        </p:nvGrpSpPr>
        <p:grpSpPr>
          <a:xfrm>
            <a:off x="2249958" y="3078767"/>
            <a:ext cx="265680" cy="353520"/>
            <a:chOff x="2249958" y="3078767"/>
            <a:chExt cx="265680" cy="3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415814-B0F0-E0D3-28C0-2F8B6AC284E0}"/>
                    </a:ext>
                  </a:extLst>
                </p14:cNvPr>
                <p14:cNvContentPartPr/>
                <p14:nvPr/>
              </p14:nvContentPartPr>
              <p14:xfrm>
                <a:off x="2262558" y="3131687"/>
                <a:ext cx="85320" cy="300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415814-B0F0-E0D3-28C0-2F8B6AC284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44918" y="3113687"/>
                  <a:ext cx="1209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821118-3CC6-97B4-8708-15D99AF33921}"/>
                    </a:ext>
                  </a:extLst>
                </p14:cNvPr>
                <p14:cNvContentPartPr/>
                <p14:nvPr/>
              </p14:nvContentPartPr>
              <p14:xfrm>
                <a:off x="2249958" y="3078767"/>
                <a:ext cx="265680" cy="235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821118-3CC6-97B4-8708-15D99AF339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32318" y="3060767"/>
                  <a:ext cx="3013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68438A2-A5A7-9616-C1A5-1656DCA61A47}"/>
                    </a:ext>
                  </a:extLst>
                </p14:cNvPr>
                <p14:cNvContentPartPr/>
                <p14:nvPr/>
              </p14:nvContentPartPr>
              <p14:xfrm>
                <a:off x="2345358" y="3166247"/>
                <a:ext cx="54000" cy="102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68438A2-A5A7-9616-C1A5-1656DCA61A4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27718" y="3148607"/>
                  <a:ext cx="896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388119-8A2B-54C6-ED9D-8A4982137BB7}"/>
              </a:ext>
            </a:extLst>
          </p:cNvPr>
          <p:cNvGrpSpPr/>
          <p:nvPr/>
        </p:nvGrpSpPr>
        <p:grpSpPr>
          <a:xfrm>
            <a:off x="2270478" y="2322407"/>
            <a:ext cx="237600" cy="546120"/>
            <a:chOff x="2270478" y="2322407"/>
            <a:chExt cx="237600" cy="5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0BFC2A9-285B-22C0-CA55-C07F8EE7B47F}"/>
                    </a:ext>
                  </a:extLst>
                </p14:cNvPr>
                <p14:cNvContentPartPr/>
                <p14:nvPr/>
              </p14:nvContentPartPr>
              <p14:xfrm>
                <a:off x="2323398" y="2415647"/>
                <a:ext cx="34560" cy="452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0BFC2A9-285B-22C0-CA55-C07F8EE7B4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05398" y="2397647"/>
                  <a:ext cx="702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D27D394-B581-CC27-B6DB-84B66FF57CF5}"/>
                    </a:ext>
                  </a:extLst>
                </p14:cNvPr>
                <p14:cNvContentPartPr/>
                <p14:nvPr/>
              </p14:nvContentPartPr>
              <p14:xfrm>
                <a:off x="2270478" y="2322407"/>
                <a:ext cx="237600" cy="218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D27D394-B581-CC27-B6DB-84B66FF57C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52838" y="2304767"/>
                  <a:ext cx="27324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97AD67-A3F9-BE35-1A28-131B84ABD4ED}"/>
              </a:ext>
            </a:extLst>
          </p:cNvPr>
          <p:cNvGrpSpPr/>
          <p:nvPr/>
        </p:nvGrpSpPr>
        <p:grpSpPr>
          <a:xfrm>
            <a:off x="4411038" y="1056287"/>
            <a:ext cx="839520" cy="3228480"/>
            <a:chOff x="4411038" y="1056287"/>
            <a:chExt cx="839520" cy="32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2E2094-A957-6A6D-8247-AEF32A34419E}"/>
                    </a:ext>
                  </a:extLst>
                </p14:cNvPr>
                <p14:cNvContentPartPr/>
                <p14:nvPr/>
              </p14:nvContentPartPr>
              <p14:xfrm>
                <a:off x="4411038" y="2047727"/>
                <a:ext cx="86400" cy="2171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2E2094-A957-6A6D-8247-AEF32A34419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93038" y="2030087"/>
                  <a:ext cx="122040" cy="22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151AED1-475E-E72E-456F-53623ABBD784}"/>
                    </a:ext>
                  </a:extLst>
                </p14:cNvPr>
                <p14:cNvContentPartPr/>
                <p14:nvPr/>
              </p14:nvContentPartPr>
              <p14:xfrm>
                <a:off x="4471878" y="2047367"/>
                <a:ext cx="252360" cy="35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151AED1-475E-E72E-456F-53623ABBD78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53878" y="2029727"/>
                  <a:ext cx="288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8AA2F8-548A-D969-90B7-C83A0CC9C3E3}"/>
                    </a:ext>
                  </a:extLst>
                </p14:cNvPr>
                <p14:cNvContentPartPr/>
                <p14:nvPr/>
              </p14:nvContentPartPr>
              <p14:xfrm>
                <a:off x="4638918" y="2041607"/>
                <a:ext cx="84600" cy="2243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8AA2F8-548A-D969-90B7-C83A0CC9C3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20918" y="2023967"/>
                  <a:ext cx="120240" cy="22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8AF8E-F2BD-CDB1-C77B-4E77F5F070CF}"/>
                    </a:ext>
                  </a:extLst>
                </p14:cNvPr>
                <p14:cNvContentPartPr/>
                <p14:nvPr/>
              </p14:nvContentPartPr>
              <p14:xfrm>
                <a:off x="4524078" y="1558127"/>
                <a:ext cx="169920" cy="270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8AF8E-F2BD-CDB1-C77B-4E77F5F070C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06438" y="1540127"/>
                  <a:ext cx="205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0302B5-7C02-5B7E-7BF3-0CEE49F943CA}"/>
                    </a:ext>
                  </a:extLst>
                </p14:cNvPr>
                <p14:cNvContentPartPr/>
                <p14:nvPr/>
              </p14:nvContentPartPr>
              <p14:xfrm>
                <a:off x="4616598" y="1488287"/>
                <a:ext cx="137520" cy="164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0302B5-7C02-5B7E-7BF3-0CEE49F943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98958" y="1470647"/>
                  <a:ext cx="173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24F80F-360D-4176-B4CA-2C3A98BE6B92}"/>
                    </a:ext>
                  </a:extLst>
                </p14:cNvPr>
                <p14:cNvContentPartPr/>
                <p14:nvPr/>
              </p14:nvContentPartPr>
              <p14:xfrm>
                <a:off x="4729278" y="1354367"/>
                <a:ext cx="151200" cy="188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24F80F-360D-4176-B4CA-2C3A98BE6B9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11278" y="1336367"/>
                  <a:ext cx="186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C4A24FB-F89C-3197-1B91-45E18657C346}"/>
                    </a:ext>
                  </a:extLst>
                </p14:cNvPr>
                <p14:cNvContentPartPr/>
                <p14:nvPr/>
              </p14:nvContentPartPr>
              <p14:xfrm>
                <a:off x="4936998" y="1235927"/>
                <a:ext cx="159840" cy="140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C4A24FB-F89C-3197-1B91-45E18657C34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18998" y="1217927"/>
                  <a:ext cx="195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6F72741-136A-202B-CE98-A265A3340EAC}"/>
                    </a:ext>
                  </a:extLst>
                </p14:cNvPr>
                <p14:cNvContentPartPr/>
                <p14:nvPr/>
              </p14:nvContentPartPr>
              <p14:xfrm>
                <a:off x="5100438" y="1056287"/>
                <a:ext cx="150120" cy="178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6F72741-136A-202B-CE98-A265A3340E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82438" y="1038287"/>
                  <a:ext cx="18576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0BFC13-F575-F186-DDEA-D9D277981D38}"/>
              </a:ext>
            </a:extLst>
          </p:cNvPr>
          <p:cNvGrpSpPr/>
          <p:nvPr/>
        </p:nvGrpSpPr>
        <p:grpSpPr>
          <a:xfrm>
            <a:off x="6609918" y="1073567"/>
            <a:ext cx="1540440" cy="3184200"/>
            <a:chOff x="6609918" y="1073567"/>
            <a:chExt cx="1540440" cy="31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59B1C3-CEAA-44A6-4BFA-7028F21F4BAA}"/>
                    </a:ext>
                  </a:extLst>
                </p14:cNvPr>
                <p14:cNvContentPartPr/>
                <p14:nvPr/>
              </p14:nvContentPartPr>
              <p14:xfrm>
                <a:off x="6716478" y="2656127"/>
                <a:ext cx="78840" cy="1543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59B1C3-CEAA-44A6-4BFA-7028F21F4BA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98838" y="2638127"/>
                  <a:ext cx="114480" cy="15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EE58806-22D2-6F98-1003-14DAA8E37FA0}"/>
                    </a:ext>
                  </a:extLst>
                </p14:cNvPr>
                <p14:cNvContentPartPr/>
                <p14:nvPr/>
              </p14:nvContentPartPr>
              <p14:xfrm>
                <a:off x="6708558" y="2311247"/>
                <a:ext cx="169200" cy="335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EE58806-22D2-6F98-1003-14DAA8E37FA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0918" y="2293607"/>
                  <a:ext cx="204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5ADEE9-EE61-403B-3002-1339996230A8}"/>
                    </a:ext>
                  </a:extLst>
                </p14:cNvPr>
                <p14:cNvContentPartPr/>
                <p14:nvPr/>
              </p14:nvContentPartPr>
              <p14:xfrm>
                <a:off x="6830238" y="2340047"/>
                <a:ext cx="100440" cy="1864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5ADEE9-EE61-403B-3002-1339996230A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12238" y="2322047"/>
                  <a:ext cx="136080" cy="18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4CC816E-6AE9-74FD-5325-7A729447BE0F}"/>
                    </a:ext>
                  </a:extLst>
                </p14:cNvPr>
                <p14:cNvContentPartPr/>
                <p14:nvPr/>
              </p14:nvContentPartPr>
              <p14:xfrm>
                <a:off x="6609918" y="1917047"/>
                <a:ext cx="201960" cy="234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4CC816E-6AE9-74FD-5325-7A729447BE0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92278" y="1899047"/>
                  <a:ext cx="237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0BA22F9-6BA2-A63C-10E6-C1654B466C7B}"/>
                    </a:ext>
                  </a:extLst>
                </p14:cNvPr>
                <p14:cNvContentPartPr/>
                <p14:nvPr/>
              </p14:nvContentPartPr>
              <p14:xfrm>
                <a:off x="6721158" y="1816967"/>
                <a:ext cx="164160" cy="128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0BA22F9-6BA2-A63C-10E6-C1654B466C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03518" y="1798967"/>
                  <a:ext cx="199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DBE2817-EF97-2A9B-C3F0-A11CB7498D06}"/>
                    </a:ext>
                  </a:extLst>
                </p14:cNvPr>
                <p14:cNvContentPartPr/>
                <p14:nvPr/>
              </p14:nvContentPartPr>
              <p14:xfrm>
                <a:off x="6820158" y="1697447"/>
                <a:ext cx="96840" cy="83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DBE2817-EF97-2A9B-C3F0-A11CB7498D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02518" y="1679807"/>
                  <a:ext cx="132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06EAD2D-C2F0-00E6-D989-3BF780D9842F}"/>
                    </a:ext>
                  </a:extLst>
                </p14:cNvPr>
                <p14:cNvContentPartPr/>
                <p14:nvPr/>
              </p14:nvContentPartPr>
              <p14:xfrm>
                <a:off x="6924558" y="1539767"/>
                <a:ext cx="178560" cy="135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06EAD2D-C2F0-00E6-D989-3BF780D984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06918" y="1521767"/>
                  <a:ext cx="214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94E3D57-AB7C-DDE9-7B0C-F5F4A258737B}"/>
                    </a:ext>
                  </a:extLst>
                </p14:cNvPr>
                <p14:cNvContentPartPr/>
                <p14:nvPr/>
              </p14:nvContentPartPr>
              <p14:xfrm>
                <a:off x="7091598" y="1257527"/>
                <a:ext cx="197640" cy="206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94E3D57-AB7C-DDE9-7B0C-F5F4A258737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73598" y="1239527"/>
                  <a:ext cx="233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7B27A6-B46D-A839-6865-F99A3F801C23}"/>
                    </a:ext>
                  </a:extLst>
                </p14:cNvPr>
                <p14:cNvContentPartPr/>
                <p14:nvPr/>
              </p14:nvContentPartPr>
              <p14:xfrm>
                <a:off x="7336398" y="2809127"/>
                <a:ext cx="75240" cy="1448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7B27A6-B46D-A839-6865-F99A3F801C2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18758" y="2791487"/>
                  <a:ext cx="110880" cy="14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3AE48A-E5FF-F816-4170-8608AB3109BA}"/>
                    </a:ext>
                  </a:extLst>
                </p14:cNvPr>
                <p14:cNvContentPartPr/>
                <p14:nvPr/>
              </p14:nvContentPartPr>
              <p14:xfrm>
                <a:off x="7326318" y="2781047"/>
                <a:ext cx="74880" cy="22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3AE48A-E5FF-F816-4170-8608AB3109B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08318" y="2763047"/>
                  <a:ext cx="110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EDA7E0-89D4-46F1-EE02-EA35F4907EEC}"/>
                    </a:ext>
                  </a:extLst>
                </p14:cNvPr>
                <p14:cNvContentPartPr/>
                <p14:nvPr/>
              </p14:nvContentPartPr>
              <p14:xfrm>
                <a:off x="7294998" y="2279567"/>
                <a:ext cx="86040" cy="510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EDA7E0-89D4-46F1-EE02-EA35F4907EE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76998" y="2261567"/>
                  <a:ext cx="1216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811F02-7D1E-0BA1-483F-891C0B706D74}"/>
                    </a:ext>
                  </a:extLst>
                </p14:cNvPr>
                <p14:cNvContentPartPr/>
                <p14:nvPr/>
              </p14:nvContentPartPr>
              <p14:xfrm>
                <a:off x="7275198" y="2243567"/>
                <a:ext cx="94320" cy="56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811F02-7D1E-0BA1-483F-891C0B706D7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7558" y="2225567"/>
                  <a:ext cx="129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0946F2A-FC85-BF7B-D848-46B65AC22C16}"/>
                    </a:ext>
                  </a:extLst>
                </p14:cNvPr>
                <p14:cNvContentPartPr/>
                <p14:nvPr/>
              </p14:nvContentPartPr>
              <p14:xfrm>
                <a:off x="7383198" y="2233127"/>
                <a:ext cx="150120" cy="1940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0946F2A-FC85-BF7B-D848-46B65AC22C1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65558" y="2215487"/>
                  <a:ext cx="185760" cy="19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D184BF7-A786-7D6A-BB7A-4C6ED714AA22}"/>
                    </a:ext>
                  </a:extLst>
                </p14:cNvPr>
                <p14:cNvContentPartPr/>
                <p14:nvPr/>
              </p14:nvContentPartPr>
              <p14:xfrm>
                <a:off x="7226958" y="1859807"/>
                <a:ext cx="210600" cy="211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D184BF7-A786-7D6A-BB7A-4C6ED714AA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09318" y="1841807"/>
                  <a:ext cx="246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06CF2C8-BCAF-2E22-2966-D602989C0791}"/>
                    </a:ext>
                  </a:extLst>
                </p14:cNvPr>
                <p14:cNvContentPartPr/>
                <p14:nvPr/>
              </p14:nvContentPartPr>
              <p14:xfrm>
                <a:off x="7361598" y="1739927"/>
                <a:ext cx="206280" cy="138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06CF2C8-BCAF-2E22-2966-D602989C079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43958" y="1721927"/>
                  <a:ext cx="241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883E8C-D142-0C5D-E25A-C9C97AA4CAE7}"/>
                    </a:ext>
                  </a:extLst>
                </p14:cNvPr>
                <p14:cNvContentPartPr/>
                <p14:nvPr/>
              </p14:nvContentPartPr>
              <p14:xfrm>
                <a:off x="7490838" y="1630127"/>
                <a:ext cx="168120" cy="95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883E8C-D142-0C5D-E25A-C9C97AA4CAE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73198" y="1612487"/>
                  <a:ext cx="203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3A87FF-7D51-F3F7-F10F-37F9917FB47E}"/>
                    </a:ext>
                  </a:extLst>
                </p14:cNvPr>
                <p14:cNvContentPartPr/>
                <p14:nvPr/>
              </p14:nvContentPartPr>
              <p14:xfrm>
                <a:off x="7705398" y="1338167"/>
                <a:ext cx="210240" cy="142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3A87FF-7D51-F3F7-F10F-37F9917FB4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87758" y="1320527"/>
                  <a:ext cx="245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A1858BD-4341-AF01-0688-F4A93D9AB788}"/>
                    </a:ext>
                  </a:extLst>
                </p14:cNvPr>
                <p14:cNvContentPartPr/>
                <p14:nvPr/>
              </p14:nvContentPartPr>
              <p14:xfrm>
                <a:off x="7931478" y="1073567"/>
                <a:ext cx="218880" cy="208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A1858BD-4341-AF01-0688-F4A93D9AB78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13838" y="1055567"/>
                  <a:ext cx="2545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FD8C3C-B24D-77D8-5565-909203688BBC}"/>
              </a:ext>
            </a:extLst>
          </p:cNvPr>
          <p:cNvGrpSpPr/>
          <p:nvPr/>
        </p:nvGrpSpPr>
        <p:grpSpPr>
          <a:xfrm>
            <a:off x="6009438" y="3331127"/>
            <a:ext cx="198360" cy="1081440"/>
            <a:chOff x="6009438" y="3331127"/>
            <a:chExt cx="198360" cy="10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6D5739-F777-DEC3-42D5-F6673AC666D1}"/>
                    </a:ext>
                  </a:extLst>
                </p14:cNvPr>
                <p14:cNvContentPartPr/>
                <p14:nvPr/>
              </p14:nvContentPartPr>
              <p14:xfrm>
                <a:off x="6082518" y="3374687"/>
                <a:ext cx="53280" cy="1037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6D5739-F777-DEC3-42D5-F6673AC666D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64518" y="3357047"/>
                  <a:ext cx="88920" cy="10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195D3D-7955-F67E-3C62-FBF20688518D}"/>
                    </a:ext>
                  </a:extLst>
                </p14:cNvPr>
                <p14:cNvContentPartPr/>
                <p14:nvPr/>
              </p14:nvContentPartPr>
              <p14:xfrm>
                <a:off x="6009438" y="3331127"/>
                <a:ext cx="198360" cy="198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195D3D-7955-F67E-3C62-FBF20688518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991798" y="3313487"/>
                  <a:ext cx="23400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B0C8984-B6C5-E21A-635C-C0A1EC746187}"/>
              </a:ext>
            </a:extLst>
          </p:cNvPr>
          <p:cNvGrpSpPr/>
          <p:nvPr/>
        </p:nvGrpSpPr>
        <p:grpSpPr>
          <a:xfrm>
            <a:off x="4517238" y="2281367"/>
            <a:ext cx="653400" cy="712440"/>
            <a:chOff x="4517238" y="2281367"/>
            <a:chExt cx="653400" cy="71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F7273B-A5F9-C2CB-B217-B761B2489F9B}"/>
                    </a:ext>
                  </a:extLst>
                </p14:cNvPr>
                <p14:cNvContentPartPr/>
                <p14:nvPr/>
              </p14:nvContentPartPr>
              <p14:xfrm>
                <a:off x="4543158" y="2281367"/>
                <a:ext cx="627480" cy="645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F7273B-A5F9-C2CB-B217-B761B2489F9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37038" y="2275247"/>
                  <a:ext cx="63972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1F57442-F54D-FF40-8A1E-88C94006A450}"/>
                    </a:ext>
                  </a:extLst>
                </p14:cNvPr>
                <p14:cNvContentPartPr/>
                <p14:nvPr/>
              </p14:nvContentPartPr>
              <p14:xfrm>
                <a:off x="4517238" y="2863487"/>
                <a:ext cx="133920" cy="130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1F57442-F54D-FF40-8A1E-88C94006A45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11118" y="2857367"/>
                  <a:ext cx="1461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655E16-A41A-49D8-672B-359286BA0D28}"/>
              </a:ext>
            </a:extLst>
          </p:cNvPr>
          <p:cNvGrpSpPr/>
          <p:nvPr/>
        </p:nvGrpSpPr>
        <p:grpSpPr>
          <a:xfrm>
            <a:off x="4478718" y="2274167"/>
            <a:ext cx="772200" cy="744120"/>
            <a:chOff x="4478718" y="2274167"/>
            <a:chExt cx="772200" cy="74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B63793-4DA4-B1CF-3D25-FFBB3EFC9700}"/>
                    </a:ext>
                  </a:extLst>
                </p14:cNvPr>
                <p14:cNvContentPartPr/>
                <p14:nvPr/>
              </p14:nvContentPartPr>
              <p14:xfrm>
                <a:off x="4478718" y="2274167"/>
                <a:ext cx="772200" cy="727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B63793-4DA4-B1CF-3D25-FFBB3EFC970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60718" y="2256167"/>
                  <a:ext cx="80784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79078B8-31A3-F5CC-FC4B-7B8DC19ECEC4}"/>
                    </a:ext>
                  </a:extLst>
                </p14:cNvPr>
                <p14:cNvContentPartPr/>
                <p14:nvPr/>
              </p14:nvContentPartPr>
              <p14:xfrm>
                <a:off x="4524078" y="2824247"/>
                <a:ext cx="243720" cy="194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79078B8-31A3-F5CC-FC4B-7B8DC19ECEC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06078" y="2806247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8161797-2006-6A4A-6152-C932C14F84FD}"/>
              </a:ext>
            </a:extLst>
          </p:cNvPr>
          <p:cNvGrpSpPr/>
          <p:nvPr/>
        </p:nvGrpSpPr>
        <p:grpSpPr>
          <a:xfrm>
            <a:off x="4519398" y="3386207"/>
            <a:ext cx="574560" cy="646920"/>
            <a:chOff x="4519398" y="3386207"/>
            <a:chExt cx="574560" cy="64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D083E61-FDB6-3196-0378-7DD92E055FAA}"/>
                    </a:ext>
                  </a:extLst>
                </p14:cNvPr>
                <p14:cNvContentPartPr/>
                <p14:nvPr/>
              </p14:nvContentPartPr>
              <p14:xfrm>
                <a:off x="4519398" y="3386207"/>
                <a:ext cx="574560" cy="646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D083E61-FDB6-3196-0378-7DD92E055FA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01758" y="3368207"/>
                  <a:ext cx="61020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40747F6-2ECB-0067-FADB-46D1966ADF0D}"/>
                    </a:ext>
                  </a:extLst>
                </p14:cNvPr>
                <p14:cNvContentPartPr/>
                <p14:nvPr/>
              </p14:nvContentPartPr>
              <p14:xfrm>
                <a:off x="4528758" y="3857807"/>
                <a:ext cx="96480" cy="169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40747F6-2ECB-0067-FADB-46D1966ADF0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11118" y="3839807"/>
                  <a:ext cx="1321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5F7CFC0-26C1-52D0-F3A6-740B279884F3}"/>
              </a:ext>
            </a:extLst>
          </p:cNvPr>
          <p:cNvGrpSpPr/>
          <p:nvPr/>
        </p:nvGrpSpPr>
        <p:grpSpPr>
          <a:xfrm>
            <a:off x="5003238" y="3373967"/>
            <a:ext cx="68760" cy="842040"/>
            <a:chOff x="5003238" y="3373967"/>
            <a:chExt cx="68760" cy="84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80A0341-7DAD-8526-A995-A996106A19E7}"/>
                    </a:ext>
                  </a:extLst>
                </p14:cNvPr>
                <p14:cNvContentPartPr/>
                <p14:nvPr/>
              </p14:nvContentPartPr>
              <p14:xfrm>
                <a:off x="5012598" y="3376487"/>
                <a:ext cx="25560" cy="83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80A0341-7DAD-8526-A995-A996106A19E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94598" y="3358487"/>
                  <a:ext cx="6120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0423AB9-9454-BA96-C86F-877D1E3AD185}"/>
                    </a:ext>
                  </a:extLst>
                </p14:cNvPr>
                <p14:cNvContentPartPr/>
                <p14:nvPr/>
              </p14:nvContentPartPr>
              <p14:xfrm>
                <a:off x="5026638" y="3373967"/>
                <a:ext cx="45360" cy="90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0423AB9-9454-BA96-C86F-877D1E3AD18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08998" y="3356327"/>
                  <a:ext cx="81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264D0AD-56B2-B46D-DCD8-FE1A103842F0}"/>
                    </a:ext>
                  </a:extLst>
                </p14:cNvPr>
                <p14:cNvContentPartPr/>
                <p14:nvPr/>
              </p14:nvContentPartPr>
              <p14:xfrm>
                <a:off x="5003238" y="4002887"/>
                <a:ext cx="37080" cy="68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264D0AD-56B2-B46D-DCD8-FE1A103842F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985238" y="3984887"/>
                  <a:ext cx="72720" cy="10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373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CC37-C65E-5ECF-D394-FE57737D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two lights </a:t>
            </a:r>
          </a:p>
        </p:txBody>
      </p:sp>
      <p:pic>
        <p:nvPicPr>
          <p:cNvPr id="6" name="Content Placeholder 5" descr="A diagram of a wave&#10;&#10;Description automatically generated">
            <a:extLst>
              <a:ext uri="{FF2B5EF4-FFF2-40B4-BE49-F238E27FC236}">
                <a16:creationId xmlns:a16="http://schemas.microsoft.com/office/drawing/2014/main" id="{DC4D3826-CA44-3E6A-EA2A-7B65127C5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5" y="1077295"/>
            <a:ext cx="4951954" cy="2586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D9BEE-ECBB-DC3C-816E-D5EFEF89C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8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a red and blue line&#10;&#10;Description automatically generated">
            <a:extLst>
              <a:ext uri="{FF2B5EF4-FFF2-40B4-BE49-F238E27FC236}">
                <a16:creationId xmlns:a16="http://schemas.microsoft.com/office/drawing/2014/main" id="{70FC9628-08C9-E602-2119-ED655D57D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23" y="925335"/>
            <a:ext cx="5154265" cy="2738203"/>
          </a:xfrm>
          <a:prstGeom prst="rect">
            <a:avLst/>
          </a:prstGeom>
        </p:spPr>
      </p:pic>
      <p:pic>
        <p:nvPicPr>
          <p:cNvPr id="10" name="Picture 9" descr="A diagram of a wave length&#10;&#10;Description automatically generated">
            <a:extLst>
              <a:ext uri="{FF2B5EF4-FFF2-40B4-BE49-F238E27FC236}">
                <a16:creationId xmlns:a16="http://schemas.microsoft.com/office/drawing/2014/main" id="{7D879CE0-BFCF-DF14-0CAA-1B8F604F1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92" y="3813790"/>
            <a:ext cx="5512989" cy="28616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8232F7-B5DC-847E-2C47-A9E2AA228306}"/>
                  </a:ext>
                </a:extLst>
              </p14:cNvPr>
              <p14:cNvContentPartPr/>
              <p14:nvPr/>
            </p14:nvContentPartPr>
            <p14:xfrm>
              <a:off x="1539318" y="3132407"/>
              <a:ext cx="823320" cy="82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8232F7-B5DC-847E-2C47-A9E2AA2283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1318" y="3114407"/>
                <a:ext cx="8589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B712F6-2D62-27CF-F7EA-9B8562A24257}"/>
                  </a:ext>
                </a:extLst>
              </p14:cNvPr>
              <p14:cNvContentPartPr/>
              <p14:nvPr/>
            </p14:nvContentPartPr>
            <p14:xfrm>
              <a:off x="4068318" y="3233927"/>
              <a:ext cx="961560" cy="645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B712F6-2D62-27CF-F7EA-9B8562A242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0318" y="3215927"/>
                <a:ext cx="997200" cy="68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16D1960-E2D9-FC12-BDD7-EB32873E60A0}"/>
              </a:ext>
            </a:extLst>
          </p:cNvPr>
          <p:cNvGrpSpPr/>
          <p:nvPr/>
        </p:nvGrpSpPr>
        <p:grpSpPr>
          <a:xfrm>
            <a:off x="2839638" y="1687367"/>
            <a:ext cx="705240" cy="424800"/>
            <a:chOff x="2839638" y="1687367"/>
            <a:chExt cx="70524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6318A4-9FC3-F580-C991-EEA18C06CD4A}"/>
                    </a:ext>
                  </a:extLst>
                </p14:cNvPr>
                <p14:cNvContentPartPr/>
                <p14:nvPr/>
              </p14:nvContentPartPr>
              <p14:xfrm>
                <a:off x="2839638" y="1700327"/>
                <a:ext cx="252360" cy="411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6318A4-9FC3-F580-C991-EEA18C06CD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21638" y="1682687"/>
                  <a:ext cx="2880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166746A-0E44-4131-470F-F9A203F2DDBF}"/>
                    </a:ext>
                  </a:extLst>
                </p14:cNvPr>
                <p14:cNvContentPartPr/>
                <p14:nvPr/>
              </p14:nvContentPartPr>
              <p14:xfrm>
                <a:off x="3089838" y="1770887"/>
                <a:ext cx="209520" cy="64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166746A-0E44-4131-470F-F9A203F2DD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71838" y="1753247"/>
                  <a:ext cx="245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143525-A4A7-D70A-1F9C-191CA3F3E675}"/>
                    </a:ext>
                  </a:extLst>
                </p14:cNvPr>
                <p14:cNvContentPartPr/>
                <p14:nvPr/>
              </p14:nvContentPartPr>
              <p14:xfrm>
                <a:off x="3214398" y="1687367"/>
                <a:ext cx="14040" cy="277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143525-A4A7-D70A-1F9C-191CA3F3E67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96758" y="1669367"/>
                  <a:ext cx="49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C51420-1097-E36A-8F78-9761FE6E2248}"/>
                    </a:ext>
                  </a:extLst>
                </p14:cNvPr>
                <p14:cNvContentPartPr/>
                <p14:nvPr/>
              </p14:nvContentPartPr>
              <p14:xfrm>
                <a:off x="3295038" y="1725887"/>
                <a:ext cx="249840" cy="383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C51420-1097-E36A-8F78-9761FE6E22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77398" y="1707887"/>
                  <a:ext cx="285480" cy="41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E76FE1-5732-63AC-0359-B9A2645BC0C2}"/>
              </a:ext>
            </a:extLst>
          </p:cNvPr>
          <p:cNvGrpSpPr/>
          <p:nvPr/>
        </p:nvGrpSpPr>
        <p:grpSpPr>
          <a:xfrm>
            <a:off x="8769558" y="1297847"/>
            <a:ext cx="1241280" cy="793080"/>
            <a:chOff x="8769558" y="1297847"/>
            <a:chExt cx="1241280" cy="79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7CCE4C-85D6-EDE5-0B40-1A7C73826419}"/>
                    </a:ext>
                  </a:extLst>
                </p14:cNvPr>
                <p14:cNvContentPartPr/>
                <p14:nvPr/>
              </p14:nvContentPartPr>
              <p14:xfrm>
                <a:off x="8814198" y="1721207"/>
                <a:ext cx="228240" cy="318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7CCE4C-85D6-EDE5-0B40-1A7C738264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96558" y="1703567"/>
                  <a:ext cx="263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FDEC7A-09A4-DBC8-52DE-BAFD9BCBE75A}"/>
                    </a:ext>
                  </a:extLst>
                </p14:cNvPr>
                <p14:cNvContentPartPr/>
                <p14:nvPr/>
              </p14:nvContentPartPr>
              <p14:xfrm>
                <a:off x="8769558" y="1737407"/>
                <a:ext cx="301320" cy="353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FDEC7A-09A4-DBC8-52DE-BAFD9BCBE75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51558" y="1719767"/>
                  <a:ext cx="3369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D26517-8D75-D306-771F-C8A4CAE6447A}"/>
                    </a:ext>
                  </a:extLst>
                </p14:cNvPr>
                <p14:cNvContentPartPr/>
                <p14:nvPr/>
              </p14:nvContentPartPr>
              <p14:xfrm>
                <a:off x="9126318" y="1720487"/>
                <a:ext cx="137520" cy="168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D26517-8D75-D306-771F-C8A4CAE644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08678" y="1702847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7C8C94-CA07-7E8A-4E55-5DCAC899D3B6}"/>
                    </a:ext>
                  </a:extLst>
                </p14:cNvPr>
                <p14:cNvContentPartPr/>
                <p14:nvPr/>
              </p14:nvContentPartPr>
              <p14:xfrm>
                <a:off x="9305238" y="1441127"/>
                <a:ext cx="218880" cy="247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7C8C94-CA07-7E8A-4E55-5DCAC899D3B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87238" y="1423487"/>
                  <a:ext cx="2545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368FB2-D7C6-E88A-0FCE-736EC9A2483F}"/>
                    </a:ext>
                  </a:extLst>
                </p14:cNvPr>
                <p14:cNvContentPartPr/>
                <p14:nvPr/>
              </p14:nvContentPartPr>
              <p14:xfrm>
                <a:off x="9562638" y="1465247"/>
                <a:ext cx="208800" cy="14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368FB2-D7C6-E88A-0FCE-736EC9A2483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44638" y="1447247"/>
                  <a:ext cx="244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616FEA1-6001-E946-1A8C-12E216E73741}"/>
                    </a:ext>
                  </a:extLst>
                </p14:cNvPr>
                <p14:cNvContentPartPr/>
                <p14:nvPr/>
              </p14:nvContentPartPr>
              <p14:xfrm>
                <a:off x="9703758" y="1356167"/>
                <a:ext cx="16920" cy="216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616FEA1-6001-E946-1A8C-12E216E737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85758" y="1338527"/>
                  <a:ext cx="52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E91A82-FFF2-60B5-51D8-7923DA43AEF9}"/>
                    </a:ext>
                  </a:extLst>
                </p14:cNvPr>
                <p14:cNvContentPartPr/>
                <p14:nvPr/>
              </p14:nvContentPartPr>
              <p14:xfrm>
                <a:off x="9807798" y="1297847"/>
                <a:ext cx="203040" cy="321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E91A82-FFF2-60B5-51D8-7923DA43AEF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789798" y="1280207"/>
                  <a:ext cx="238680" cy="357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0292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833C-4978-4B0D-1435-43D56B73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ratio = change in oxygenation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1347D-7FF1-6899-BEF1-0CB1C302F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9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10" name="Content Placeholder 9" descr="A graph of light and light&#10;&#10;Description automatically generated with medium confidence">
            <a:extLst>
              <a:ext uri="{FF2B5EF4-FFF2-40B4-BE49-F238E27FC236}">
                <a16:creationId xmlns:a16="http://schemas.microsoft.com/office/drawing/2014/main" id="{98A7DD30-049B-E713-265A-BC36CC42A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5" y="1085753"/>
            <a:ext cx="5319488" cy="2768750"/>
          </a:xfrm>
        </p:spPr>
      </p:pic>
      <p:pic>
        <p:nvPicPr>
          <p:cNvPr id="12" name="Picture 11" descr="A diagram of a light source&#10;&#10;Description automatically generated with medium confidence">
            <a:extLst>
              <a:ext uri="{FF2B5EF4-FFF2-40B4-BE49-F238E27FC236}">
                <a16:creationId xmlns:a16="http://schemas.microsoft.com/office/drawing/2014/main" id="{4982252F-82E4-4A5A-5745-454297E63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721" y="954341"/>
            <a:ext cx="5576085" cy="2900162"/>
          </a:xfrm>
          <a:prstGeom prst="rect">
            <a:avLst/>
          </a:prstGeom>
        </p:spPr>
      </p:pic>
      <p:pic>
        <p:nvPicPr>
          <p:cNvPr id="14" name="Picture 13" descr="A diagram of a light source&#10;&#10;Description automatically generated">
            <a:extLst>
              <a:ext uri="{FF2B5EF4-FFF2-40B4-BE49-F238E27FC236}">
                <a16:creationId xmlns:a16="http://schemas.microsoft.com/office/drawing/2014/main" id="{4FB8F2D9-8B60-B5D6-F304-29AFE6771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2"/>
          <a:stretch/>
        </p:blipFill>
        <p:spPr>
          <a:xfrm>
            <a:off x="2964872" y="4014973"/>
            <a:ext cx="5078681" cy="2543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0A8EC4-64EA-D3DD-BD67-1489ED52DDA9}"/>
                  </a:ext>
                </a:extLst>
              </p14:cNvPr>
              <p14:cNvContentPartPr/>
              <p14:nvPr/>
            </p14:nvContentPartPr>
            <p14:xfrm>
              <a:off x="7006638" y="1626527"/>
              <a:ext cx="983160" cy="2100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0A8EC4-64EA-D3DD-BD67-1489ED52D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8998" y="1608887"/>
                <a:ext cx="1018800" cy="21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D13F05-8F6C-1511-491D-65B28EC563B8}"/>
                  </a:ext>
                </a:extLst>
              </p14:cNvPr>
              <p14:cNvContentPartPr/>
              <p14:nvPr/>
            </p14:nvContentPartPr>
            <p14:xfrm>
              <a:off x="10135758" y="2849087"/>
              <a:ext cx="487800" cy="643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D13F05-8F6C-1511-491D-65B28EC563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17758" y="2831087"/>
                <a:ext cx="52344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29889F-93B1-F05E-5FB7-EDFBF4AFC23A}"/>
                  </a:ext>
                </a:extLst>
              </p14:cNvPr>
              <p14:cNvContentPartPr/>
              <p14:nvPr/>
            </p14:nvContentPartPr>
            <p14:xfrm>
              <a:off x="1420518" y="2765207"/>
              <a:ext cx="687600" cy="773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29889F-93B1-F05E-5FB7-EDFBF4AFC2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2518" y="2747207"/>
                <a:ext cx="723240" cy="80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2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22657</TotalTime>
  <Words>352</Words>
  <Application>Microsoft Office PowerPoint</Application>
  <PresentationFormat>Widescreen</PresentationFormat>
  <Paragraphs>93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PT Sans</vt:lpstr>
      <vt:lpstr>Segoe UI</vt:lpstr>
      <vt:lpstr>Times New Roman</vt:lpstr>
      <vt:lpstr>Office Theme</vt:lpstr>
      <vt:lpstr>ECE 105: Introduction to Electrical Engineering</vt:lpstr>
      <vt:lpstr>Pulse oximetry</vt:lpstr>
      <vt:lpstr>Oxy and deoxy-hemoglobin</vt:lpstr>
      <vt:lpstr>Oxy and deoxy-hemoglobin</vt:lpstr>
      <vt:lpstr>Transmission-mode oximetry </vt:lpstr>
      <vt:lpstr>How the transmitted light is changing</vt:lpstr>
      <vt:lpstr>Oxy and de-oxy abs. </vt:lpstr>
      <vt:lpstr>Why do we need two lights </vt:lpstr>
      <vt:lpstr>Change in ratio = change in oxygenation </vt:lpstr>
      <vt:lpstr>Need for empirical calibration</vt:lpstr>
      <vt:lpstr>Data collection flow </vt:lpstr>
      <vt:lpstr>AC and DC part of the signal</vt:lpstr>
      <vt:lpstr>AC and DC part</vt:lpstr>
      <vt:lpstr>The graphs you will see in your demoboard</vt:lpstr>
      <vt:lpstr>Pulsatile signal </vt:lpstr>
      <vt:lpstr>The portion of the AC part is very small </vt:lpstr>
      <vt:lpstr>Source of drift</vt:lpstr>
      <vt:lpstr>Optical shunting – photodiode gets saturated</vt:lpstr>
      <vt:lpstr>EM noise</vt:lpstr>
      <vt:lpstr>Nail polish </vt:lpstr>
      <vt:lpstr>Transmission vs. reflectance oximetry</vt:lpstr>
      <vt:lpstr>Oximeter readout circuit</vt:lpstr>
      <vt:lpstr>Calculating oxygen saturation</vt:lpstr>
      <vt:lpstr>Press capture </vt:lpstr>
      <vt:lpstr>Keep your finger gently on the sensor </vt:lpstr>
      <vt:lpstr>Going back to the PPG data collected</vt:lpstr>
      <vt:lpstr>Smoothing </vt:lpstr>
      <vt:lpstr>Drift correction</vt:lpstr>
      <vt:lpstr>Peak detection</vt:lpstr>
      <vt:lpstr>Heart rate</vt:lpstr>
      <vt:lpstr>Using single component to find heart rate</vt:lpstr>
      <vt:lpstr>4 components in the PPG signal – signal loss</vt:lpstr>
      <vt:lpstr>Taking all the components provides the original signal </vt:lpstr>
      <vt:lpstr>Ratio of the ratios</vt:lpstr>
      <vt:lpstr>SpO2 calculation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Yasser Khan</dc:creator>
  <cp:lastModifiedBy>Yasser Khan</cp:lastModifiedBy>
  <cp:revision>923</cp:revision>
  <cp:lastPrinted>2017-03-30T23:40:26Z</cp:lastPrinted>
  <dcterms:created xsi:type="dcterms:W3CDTF">2014-02-24T21:19:39Z</dcterms:created>
  <dcterms:modified xsi:type="dcterms:W3CDTF">2024-10-08T22:20:31Z</dcterms:modified>
</cp:coreProperties>
</file>